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ontserrat" charset="1" panose="00000500000000000000"/>
      <p:regular r:id="rId10"/>
    </p:embeddedFont>
    <p:embeddedFont>
      <p:font typeface="Montserrat Bold" charset="1" panose="00000800000000000000"/>
      <p:regular r:id="rId11"/>
    </p:embeddedFont>
    <p:embeddedFont>
      <p:font typeface="Montserrat Italics" charset="1" panose="00000500000000000000"/>
      <p:regular r:id="rId12"/>
    </p:embeddedFont>
    <p:embeddedFont>
      <p:font typeface="Montserrat Bold Italics" charset="1" panose="00000800000000000000"/>
      <p:regular r:id="rId13"/>
    </p:embeddedFont>
    <p:embeddedFont>
      <p:font typeface="Montserrat Thin" charset="1" panose="00000300000000000000"/>
      <p:regular r:id="rId14"/>
    </p:embeddedFont>
    <p:embeddedFont>
      <p:font typeface="Montserrat Thin Italics" charset="1" panose="00000300000000000000"/>
      <p:regular r:id="rId15"/>
    </p:embeddedFont>
    <p:embeddedFont>
      <p:font typeface="Montserrat Extra-Light" charset="1" panose="00000300000000000000"/>
      <p:regular r:id="rId16"/>
    </p:embeddedFont>
    <p:embeddedFont>
      <p:font typeface="Montserrat Extra-Light Italics" charset="1" panose="00000300000000000000"/>
      <p:regular r:id="rId17"/>
    </p:embeddedFont>
    <p:embeddedFont>
      <p:font typeface="Montserrat Light" charset="1" panose="00000400000000000000"/>
      <p:regular r:id="rId18"/>
    </p:embeddedFont>
    <p:embeddedFont>
      <p:font typeface="Montserrat Light Italics" charset="1" panose="00000400000000000000"/>
      <p:regular r:id="rId19"/>
    </p:embeddedFont>
    <p:embeddedFont>
      <p:font typeface="Montserrat Medium" charset="1" panose="00000600000000000000"/>
      <p:regular r:id="rId20"/>
    </p:embeddedFont>
    <p:embeddedFont>
      <p:font typeface="Montserrat Medium Italics" charset="1" panose="00000600000000000000"/>
      <p:regular r:id="rId21"/>
    </p:embeddedFont>
    <p:embeddedFont>
      <p:font typeface="Montserrat Semi-Bold" charset="1" panose="00000700000000000000"/>
      <p:regular r:id="rId22"/>
    </p:embeddedFont>
    <p:embeddedFont>
      <p:font typeface="Montserrat Semi-Bold Italics" charset="1" panose="00000700000000000000"/>
      <p:regular r:id="rId23"/>
    </p:embeddedFont>
    <p:embeddedFont>
      <p:font typeface="Montserrat Ultra-Bold" charset="1" panose="00000900000000000000"/>
      <p:regular r:id="rId24"/>
    </p:embeddedFont>
    <p:embeddedFont>
      <p:font typeface="Montserrat Ultra-Bold Italics" charset="1" panose="00000900000000000000"/>
      <p:regular r:id="rId25"/>
    </p:embeddedFont>
    <p:embeddedFont>
      <p:font typeface="Montserrat Heavy" charset="1" panose="00000A00000000000000"/>
      <p:regular r:id="rId26"/>
    </p:embeddedFont>
    <p:embeddedFont>
      <p:font typeface="Montserrat Heavy Italics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http://www.sp.senai.br/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648700"/>
            <a:ext cx="8720530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02"/>
              </a:lnSpc>
            </a:pPr>
            <a:r>
              <a:rPr lang="en-US" sz="4001">
                <a:solidFill>
                  <a:srgbClr val="FFFFFF"/>
                </a:solidFill>
                <a:latin typeface="Montserrat"/>
              </a:rPr>
              <a:t>Prof. Vedilson Prado</a:t>
            </a:r>
          </a:p>
          <a:p>
            <a:pPr algn="l">
              <a:lnSpc>
                <a:spcPts val="4802"/>
              </a:lnSpc>
            </a:pPr>
            <a:r>
              <a:rPr lang="en-US" sz="4001">
                <a:solidFill>
                  <a:srgbClr val="FFFFFF"/>
                </a:solidFill>
                <a:latin typeface="Montserrat"/>
              </a:rPr>
              <a:t>Prof. Leandro Rosa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402026" y="6734065"/>
            <a:ext cx="1714547" cy="3381509"/>
            <a:chOff x="0" y="0"/>
            <a:chExt cx="2286063" cy="450867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2222615"/>
              <a:ext cx="63915" cy="63915"/>
              <a:chOff x="0" y="0"/>
              <a:chExt cx="63915" cy="63915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317448" y="2222615"/>
              <a:ext cx="63915" cy="63915"/>
              <a:chOff x="0" y="0"/>
              <a:chExt cx="63915" cy="63915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634898" y="2222615"/>
              <a:ext cx="63915" cy="63915"/>
              <a:chOff x="0" y="0"/>
              <a:chExt cx="63915" cy="63915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952349" y="2222615"/>
              <a:ext cx="63915" cy="63915"/>
              <a:chOff x="0" y="0"/>
              <a:chExt cx="63915" cy="63915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" id="12"/>
            <p:cNvGrpSpPr/>
            <p:nvPr/>
          </p:nvGrpSpPr>
          <p:grpSpPr>
            <a:xfrm rot="0">
              <a:off x="1269799" y="2222615"/>
              <a:ext cx="63915" cy="63915"/>
              <a:chOff x="0" y="0"/>
              <a:chExt cx="63915" cy="63915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" id="14"/>
            <p:cNvGrpSpPr/>
            <p:nvPr/>
          </p:nvGrpSpPr>
          <p:grpSpPr>
            <a:xfrm rot="0">
              <a:off x="1587247" y="2222615"/>
              <a:ext cx="63915" cy="63915"/>
              <a:chOff x="0" y="0"/>
              <a:chExt cx="63915" cy="63915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" id="16"/>
            <p:cNvGrpSpPr/>
            <p:nvPr/>
          </p:nvGrpSpPr>
          <p:grpSpPr>
            <a:xfrm rot="0">
              <a:off x="1904698" y="2222615"/>
              <a:ext cx="63915" cy="63915"/>
              <a:chOff x="0" y="0"/>
              <a:chExt cx="63915" cy="63915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" id="18"/>
            <p:cNvGrpSpPr/>
            <p:nvPr/>
          </p:nvGrpSpPr>
          <p:grpSpPr>
            <a:xfrm rot="0">
              <a:off x="2222148" y="2222615"/>
              <a:ext cx="63915" cy="63915"/>
              <a:chOff x="0" y="0"/>
              <a:chExt cx="63915" cy="63915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" id="20"/>
            <p:cNvGrpSpPr/>
            <p:nvPr/>
          </p:nvGrpSpPr>
          <p:grpSpPr>
            <a:xfrm rot="0">
              <a:off x="0" y="2540064"/>
              <a:ext cx="63915" cy="63915"/>
              <a:chOff x="0" y="0"/>
              <a:chExt cx="63915" cy="6391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" id="22"/>
            <p:cNvGrpSpPr/>
            <p:nvPr/>
          </p:nvGrpSpPr>
          <p:grpSpPr>
            <a:xfrm rot="0">
              <a:off x="317448" y="2540064"/>
              <a:ext cx="63915" cy="63915"/>
              <a:chOff x="0" y="0"/>
              <a:chExt cx="63915" cy="63915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" id="24"/>
            <p:cNvGrpSpPr/>
            <p:nvPr/>
          </p:nvGrpSpPr>
          <p:grpSpPr>
            <a:xfrm rot="0">
              <a:off x="634898" y="2540064"/>
              <a:ext cx="63915" cy="63915"/>
              <a:chOff x="0" y="0"/>
              <a:chExt cx="63915" cy="63915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6" id="26"/>
            <p:cNvGrpSpPr/>
            <p:nvPr/>
          </p:nvGrpSpPr>
          <p:grpSpPr>
            <a:xfrm rot="0">
              <a:off x="952349" y="2540064"/>
              <a:ext cx="63915" cy="63915"/>
              <a:chOff x="0" y="0"/>
              <a:chExt cx="63915" cy="63915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8" id="28"/>
            <p:cNvGrpSpPr/>
            <p:nvPr/>
          </p:nvGrpSpPr>
          <p:grpSpPr>
            <a:xfrm rot="0">
              <a:off x="1269799" y="2540064"/>
              <a:ext cx="63915" cy="63915"/>
              <a:chOff x="0" y="0"/>
              <a:chExt cx="63915" cy="63915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30" id="30"/>
            <p:cNvGrpSpPr/>
            <p:nvPr/>
          </p:nvGrpSpPr>
          <p:grpSpPr>
            <a:xfrm rot="0">
              <a:off x="1587247" y="2540064"/>
              <a:ext cx="63915" cy="63915"/>
              <a:chOff x="0" y="0"/>
              <a:chExt cx="63915" cy="63915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32" id="32"/>
            <p:cNvGrpSpPr/>
            <p:nvPr/>
          </p:nvGrpSpPr>
          <p:grpSpPr>
            <a:xfrm rot="0">
              <a:off x="1904698" y="2540064"/>
              <a:ext cx="63915" cy="63915"/>
              <a:chOff x="0" y="0"/>
              <a:chExt cx="63915" cy="63915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34" id="34"/>
            <p:cNvGrpSpPr/>
            <p:nvPr/>
          </p:nvGrpSpPr>
          <p:grpSpPr>
            <a:xfrm rot="0">
              <a:off x="2222148" y="2540064"/>
              <a:ext cx="63915" cy="63915"/>
              <a:chOff x="0" y="0"/>
              <a:chExt cx="63915" cy="63915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36" id="36"/>
            <p:cNvGrpSpPr/>
            <p:nvPr/>
          </p:nvGrpSpPr>
          <p:grpSpPr>
            <a:xfrm rot="0">
              <a:off x="0" y="2857514"/>
              <a:ext cx="63915" cy="63915"/>
              <a:chOff x="0" y="0"/>
              <a:chExt cx="63915" cy="63915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38" id="38"/>
            <p:cNvGrpSpPr/>
            <p:nvPr/>
          </p:nvGrpSpPr>
          <p:grpSpPr>
            <a:xfrm rot="0">
              <a:off x="317448" y="2857514"/>
              <a:ext cx="63915" cy="63915"/>
              <a:chOff x="0" y="0"/>
              <a:chExt cx="63915" cy="63915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40" id="40"/>
            <p:cNvGrpSpPr/>
            <p:nvPr/>
          </p:nvGrpSpPr>
          <p:grpSpPr>
            <a:xfrm rot="0">
              <a:off x="634898" y="2857514"/>
              <a:ext cx="63915" cy="63915"/>
              <a:chOff x="0" y="0"/>
              <a:chExt cx="63915" cy="63915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42" id="42"/>
            <p:cNvGrpSpPr/>
            <p:nvPr/>
          </p:nvGrpSpPr>
          <p:grpSpPr>
            <a:xfrm rot="0">
              <a:off x="952349" y="2857514"/>
              <a:ext cx="63915" cy="63915"/>
              <a:chOff x="0" y="0"/>
              <a:chExt cx="63915" cy="63915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44" id="44"/>
            <p:cNvGrpSpPr/>
            <p:nvPr/>
          </p:nvGrpSpPr>
          <p:grpSpPr>
            <a:xfrm rot="0">
              <a:off x="1269799" y="2857514"/>
              <a:ext cx="63915" cy="63915"/>
              <a:chOff x="0" y="0"/>
              <a:chExt cx="63915" cy="63915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46" id="46"/>
            <p:cNvGrpSpPr/>
            <p:nvPr/>
          </p:nvGrpSpPr>
          <p:grpSpPr>
            <a:xfrm rot="0">
              <a:off x="1587247" y="2857514"/>
              <a:ext cx="63915" cy="63915"/>
              <a:chOff x="0" y="0"/>
              <a:chExt cx="63915" cy="63915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48" id="48"/>
            <p:cNvGrpSpPr/>
            <p:nvPr/>
          </p:nvGrpSpPr>
          <p:grpSpPr>
            <a:xfrm rot="0">
              <a:off x="1904698" y="2857514"/>
              <a:ext cx="63915" cy="63915"/>
              <a:chOff x="0" y="0"/>
              <a:chExt cx="63915" cy="63915"/>
            </a:xfrm>
          </p:grpSpPr>
          <p:sp>
            <p:nvSpPr>
              <p:cNvPr name="Freeform 49" id="4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50" id="50"/>
            <p:cNvGrpSpPr/>
            <p:nvPr/>
          </p:nvGrpSpPr>
          <p:grpSpPr>
            <a:xfrm rot="0">
              <a:off x="2222148" y="2857514"/>
              <a:ext cx="63915" cy="63915"/>
              <a:chOff x="0" y="0"/>
              <a:chExt cx="63915" cy="63915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52" id="52"/>
            <p:cNvGrpSpPr/>
            <p:nvPr/>
          </p:nvGrpSpPr>
          <p:grpSpPr>
            <a:xfrm rot="0">
              <a:off x="0" y="3174964"/>
              <a:ext cx="63915" cy="63915"/>
              <a:chOff x="0" y="0"/>
              <a:chExt cx="63915" cy="63915"/>
            </a:xfrm>
          </p:grpSpPr>
          <p:sp>
            <p:nvSpPr>
              <p:cNvPr name="Freeform 53" id="5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54" id="54"/>
            <p:cNvGrpSpPr/>
            <p:nvPr/>
          </p:nvGrpSpPr>
          <p:grpSpPr>
            <a:xfrm rot="0">
              <a:off x="317448" y="3174964"/>
              <a:ext cx="63915" cy="63915"/>
              <a:chOff x="0" y="0"/>
              <a:chExt cx="63915" cy="63915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56" id="56"/>
            <p:cNvGrpSpPr/>
            <p:nvPr/>
          </p:nvGrpSpPr>
          <p:grpSpPr>
            <a:xfrm rot="0">
              <a:off x="634898" y="3174964"/>
              <a:ext cx="63915" cy="63915"/>
              <a:chOff x="0" y="0"/>
              <a:chExt cx="63915" cy="63915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58" id="58"/>
            <p:cNvGrpSpPr/>
            <p:nvPr/>
          </p:nvGrpSpPr>
          <p:grpSpPr>
            <a:xfrm rot="0">
              <a:off x="952349" y="3174964"/>
              <a:ext cx="63915" cy="63915"/>
              <a:chOff x="0" y="0"/>
              <a:chExt cx="63915" cy="63915"/>
            </a:xfrm>
          </p:grpSpPr>
          <p:sp>
            <p:nvSpPr>
              <p:cNvPr name="Freeform 59" id="5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60" id="60"/>
            <p:cNvGrpSpPr/>
            <p:nvPr/>
          </p:nvGrpSpPr>
          <p:grpSpPr>
            <a:xfrm rot="0">
              <a:off x="1269799" y="3174964"/>
              <a:ext cx="63915" cy="63915"/>
              <a:chOff x="0" y="0"/>
              <a:chExt cx="63915" cy="63915"/>
            </a:xfrm>
          </p:grpSpPr>
          <p:sp>
            <p:nvSpPr>
              <p:cNvPr name="Freeform 61" id="6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62" id="62"/>
            <p:cNvGrpSpPr/>
            <p:nvPr/>
          </p:nvGrpSpPr>
          <p:grpSpPr>
            <a:xfrm rot="0">
              <a:off x="1587247" y="3174964"/>
              <a:ext cx="63915" cy="63915"/>
              <a:chOff x="0" y="0"/>
              <a:chExt cx="63915" cy="63915"/>
            </a:xfrm>
          </p:grpSpPr>
          <p:sp>
            <p:nvSpPr>
              <p:cNvPr name="Freeform 63" id="6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64" id="64"/>
            <p:cNvGrpSpPr/>
            <p:nvPr/>
          </p:nvGrpSpPr>
          <p:grpSpPr>
            <a:xfrm rot="0">
              <a:off x="1904698" y="3174964"/>
              <a:ext cx="63915" cy="63915"/>
              <a:chOff x="0" y="0"/>
              <a:chExt cx="63915" cy="63915"/>
            </a:xfrm>
          </p:grpSpPr>
          <p:sp>
            <p:nvSpPr>
              <p:cNvPr name="Freeform 65" id="6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66" id="66"/>
            <p:cNvGrpSpPr/>
            <p:nvPr/>
          </p:nvGrpSpPr>
          <p:grpSpPr>
            <a:xfrm rot="0">
              <a:off x="2222148" y="3174964"/>
              <a:ext cx="63915" cy="63915"/>
              <a:chOff x="0" y="0"/>
              <a:chExt cx="63915" cy="63915"/>
            </a:xfrm>
          </p:grpSpPr>
          <p:sp>
            <p:nvSpPr>
              <p:cNvPr name="Freeform 67" id="6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68" id="68"/>
            <p:cNvGrpSpPr/>
            <p:nvPr/>
          </p:nvGrpSpPr>
          <p:grpSpPr>
            <a:xfrm rot="0">
              <a:off x="0" y="3492415"/>
              <a:ext cx="63915" cy="63915"/>
              <a:chOff x="0" y="0"/>
              <a:chExt cx="63915" cy="63915"/>
            </a:xfrm>
          </p:grpSpPr>
          <p:sp>
            <p:nvSpPr>
              <p:cNvPr name="Freeform 69" id="6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70" id="70"/>
            <p:cNvGrpSpPr/>
            <p:nvPr/>
          </p:nvGrpSpPr>
          <p:grpSpPr>
            <a:xfrm rot="0">
              <a:off x="317448" y="3492415"/>
              <a:ext cx="63915" cy="63915"/>
              <a:chOff x="0" y="0"/>
              <a:chExt cx="63915" cy="63915"/>
            </a:xfrm>
          </p:grpSpPr>
          <p:sp>
            <p:nvSpPr>
              <p:cNvPr name="Freeform 71" id="7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72" id="72"/>
            <p:cNvGrpSpPr/>
            <p:nvPr/>
          </p:nvGrpSpPr>
          <p:grpSpPr>
            <a:xfrm rot="0">
              <a:off x="634898" y="3492415"/>
              <a:ext cx="63915" cy="63915"/>
              <a:chOff x="0" y="0"/>
              <a:chExt cx="63915" cy="63915"/>
            </a:xfrm>
          </p:grpSpPr>
          <p:sp>
            <p:nvSpPr>
              <p:cNvPr name="Freeform 73" id="7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74" id="74"/>
            <p:cNvGrpSpPr/>
            <p:nvPr/>
          </p:nvGrpSpPr>
          <p:grpSpPr>
            <a:xfrm rot="0">
              <a:off x="952349" y="3492415"/>
              <a:ext cx="63915" cy="63915"/>
              <a:chOff x="0" y="0"/>
              <a:chExt cx="63915" cy="63915"/>
            </a:xfrm>
          </p:grpSpPr>
          <p:sp>
            <p:nvSpPr>
              <p:cNvPr name="Freeform 75" id="7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76" id="76"/>
            <p:cNvGrpSpPr/>
            <p:nvPr/>
          </p:nvGrpSpPr>
          <p:grpSpPr>
            <a:xfrm rot="0">
              <a:off x="1269799" y="3492415"/>
              <a:ext cx="63915" cy="63915"/>
              <a:chOff x="0" y="0"/>
              <a:chExt cx="63915" cy="63915"/>
            </a:xfrm>
          </p:grpSpPr>
          <p:sp>
            <p:nvSpPr>
              <p:cNvPr name="Freeform 77" id="7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78" id="78"/>
            <p:cNvGrpSpPr/>
            <p:nvPr/>
          </p:nvGrpSpPr>
          <p:grpSpPr>
            <a:xfrm rot="0">
              <a:off x="1587247" y="3492415"/>
              <a:ext cx="63915" cy="63915"/>
              <a:chOff x="0" y="0"/>
              <a:chExt cx="63915" cy="63915"/>
            </a:xfrm>
          </p:grpSpPr>
          <p:sp>
            <p:nvSpPr>
              <p:cNvPr name="Freeform 79" id="7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0" id="80"/>
            <p:cNvGrpSpPr/>
            <p:nvPr/>
          </p:nvGrpSpPr>
          <p:grpSpPr>
            <a:xfrm rot="0">
              <a:off x="1904698" y="3492415"/>
              <a:ext cx="63915" cy="63915"/>
              <a:chOff x="0" y="0"/>
              <a:chExt cx="63915" cy="63915"/>
            </a:xfrm>
          </p:grpSpPr>
          <p:sp>
            <p:nvSpPr>
              <p:cNvPr name="Freeform 81" id="8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2" id="82"/>
            <p:cNvGrpSpPr/>
            <p:nvPr/>
          </p:nvGrpSpPr>
          <p:grpSpPr>
            <a:xfrm rot="0">
              <a:off x="2222148" y="3492415"/>
              <a:ext cx="63915" cy="63915"/>
              <a:chOff x="0" y="0"/>
              <a:chExt cx="63915" cy="63915"/>
            </a:xfrm>
          </p:grpSpPr>
          <p:sp>
            <p:nvSpPr>
              <p:cNvPr name="Freeform 83" id="8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4" id="84"/>
            <p:cNvGrpSpPr/>
            <p:nvPr/>
          </p:nvGrpSpPr>
          <p:grpSpPr>
            <a:xfrm rot="0">
              <a:off x="0" y="3809864"/>
              <a:ext cx="63915" cy="63915"/>
              <a:chOff x="0" y="0"/>
              <a:chExt cx="63915" cy="63915"/>
            </a:xfrm>
          </p:grpSpPr>
          <p:sp>
            <p:nvSpPr>
              <p:cNvPr name="Freeform 85" id="8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6" id="86"/>
            <p:cNvGrpSpPr/>
            <p:nvPr/>
          </p:nvGrpSpPr>
          <p:grpSpPr>
            <a:xfrm rot="0">
              <a:off x="317448" y="3809864"/>
              <a:ext cx="63915" cy="63915"/>
              <a:chOff x="0" y="0"/>
              <a:chExt cx="63915" cy="63915"/>
            </a:xfrm>
          </p:grpSpPr>
          <p:sp>
            <p:nvSpPr>
              <p:cNvPr name="Freeform 87" id="8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8" id="88"/>
            <p:cNvGrpSpPr/>
            <p:nvPr/>
          </p:nvGrpSpPr>
          <p:grpSpPr>
            <a:xfrm rot="0">
              <a:off x="634898" y="3809864"/>
              <a:ext cx="63915" cy="63915"/>
              <a:chOff x="0" y="0"/>
              <a:chExt cx="63915" cy="63915"/>
            </a:xfrm>
          </p:grpSpPr>
          <p:sp>
            <p:nvSpPr>
              <p:cNvPr name="Freeform 89" id="8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90" id="90"/>
            <p:cNvGrpSpPr/>
            <p:nvPr/>
          </p:nvGrpSpPr>
          <p:grpSpPr>
            <a:xfrm rot="0">
              <a:off x="952349" y="3809864"/>
              <a:ext cx="63915" cy="63915"/>
              <a:chOff x="0" y="0"/>
              <a:chExt cx="63915" cy="63915"/>
            </a:xfrm>
          </p:grpSpPr>
          <p:sp>
            <p:nvSpPr>
              <p:cNvPr name="Freeform 91" id="9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92" id="92"/>
            <p:cNvGrpSpPr/>
            <p:nvPr/>
          </p:nvGrpSpPr>
          <p:grpSpPr>
            <a:xfrm rot="0">
              <a:off x="1269799" y="3809864"/>
              <a:ext cx="63915" cy="63915"/>
              <a:chOff x="0" y="0"/>
              <a:chExt cx="63915" cy="63915"/>
            </a:xfrm>
          </p:grpSpPr>
          <p:sp>
            <p:nvSpPr>
              <p:cNvPr name="Freeform 93" id="9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94" id="94"/>
            <p:cNvGrpSpPr/>
            <p:nvPr/>
          </p:nvGrpSpPr>
          <p:grpSpPr>
            <a:xfrm rot="0">
              <a:off x="1587247" y="3809864"/>
              <a:ext cx="63915" cy="63915"/>
              <a:chOff x="0" y="0"/>
              <a:chExt cx="63915" cy="63915"/>
            </a:xfrm>
          </p:grpSpPr>
          <p:sp>
            <p:nvSpPr>
              <p:cNvPr name="Freeform 95" id="9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96" id="96"/>
            <p:cNvGrpSpPr/>
            <p:nvPr/>
          </p:nvGrpSpPr>
          <p:grpSpPr>
            <a:xfrm rot="0">
              <a:off x="1904698" y="3809864"/>
              <a:ext cx="63915" cy="63915"/>
              <a:chOff x="0" y="0"/>
              <a:chExt cx="63915" cy="63915"/>
            </a:xfrm>
          </p:grpSpPr>
          <p:sp>
            <p:nvSpPr>
              <p:cNvPr name="Freeform 97" id="9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98" id="98"/>
            <p:cNvGrpSpPr/>
            <p:nvPr/>
          </p:nvGrpSpPr>
          <p:grpSpPr>
            <a:xfrm rot="0">
              <a:off x="2222148" y="3809864"/>
              <a:ext cx="63915" cy="63915"/>
              <a:chOff x="0" y="0"/>
              <a:chExt cx="63915" cy="63915"/>
            </a:xfrm>
          </p:grpSpPr>
          <p:sp>
            <p:nvSpPr>
              <p:cNvPr name="Freeform 99" id="9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0" id="100"/>
            <p:cNvGrpSpPr/>
            <p:nvPr/>
          </p:nvGrpSpPr>
          <p:grpSpPr>
            <a:xfrm rot="0">
              <a:off x="0" y="4127314"/>
              <a:ext cx="63915" cy="63915"/>
              <a:chOff x="0" y="0"/>
              <a:chExt cx="63915" cy="63915"/>
            </a:xfrm>
          </p:grpSpPr>
          <p:sp>
            <p:nvSpPr>
              <p:cNvPr name="Freeform 101" id="10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2" id="102"/>
            <p:cNvGrpSpPr/>
            <p:nvPr/>
          </p:nvGrpSpPr>
          <p:grpSpPr>
            <a:xfrm rot="0">
              <a:off x="317448" y="4127314"/>
              <a:ext cx="63915" cy="63915"/>
              <a:chOff x="0" y="0"/>
              <a:chExt cx="63915" cy="63915"/>
            </a:xfrm>
          </p:grpSpPr>
          <p:sp>
            <p:nvSpPr>
              <p:cNvPr name="Freeform 103" id="10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4" id="104"/>
            <p:cNvGrpSpPr/>
            <p:nvPr/>
          </p:nvGrpSpPr>
          <p:grpSpPr>
            <a:xfrm rot="0">
              <a:off x="634898" y="4127314"/>
              <a:ext cx="63915" cy="63915"/>
              <a:chOff x="0" y="0"/>
              <a:chExt cx="63915" cy="63915"/>
            </a:xfrm>
          </p:grpSpPr>
          <p:sp>
            <p:nvSpPr>
              <p:cNvPr name="Freeform 105" id="10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6" id="106"/>
            <p:cNvGrpSpPr/>
            <p:nvPr/>
          </p:nvGrpSpPr>
          <p:grpSpPr>
            <a:xfrm rot="0">
              <a:off x="952349" y="4127314"/>
              <a:ext cx="63915" cy="63915"/>
              <a:chOff x="0" y="0"/>
              <a:chExt cx="63915" cy="63915"/>
            </a:xfrm>
          </p:grpSpPr>
          <p:sp>
            <p:nvSpPr>
              <p:cNvPr name="Freeform 107" id="10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8" id="108"/>
            <p:cNvGrpSpPr/>
            <p:nvPr/>
          </p:nvGrpSpPr>
          <p:grpSpPr>
            <a:xfrm rot="0">
              <a:off x="1269799" y="4127314"/>
              <a:ext cx="63915" cy="63915"/>
              <a:chOff x="0" y="0"/>
              <a:chExt cx="63915" cy="63915"/>
            </a:xfrm>
          </p:grpSpPr>
          <p:sp>
            <p:nvSpPr>
              <p:cNvPr name="Freeform 109" id="10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10" id="110"/>
            <p:cNvGrpSpPr/>
            <p:nvPr/>
          </p:nvGrpSpPr>
          <p:grpSpPr>
            <a:xfrm rot="0">
              <a:off x="1587247" y="4127314"/>
              <a:ext cx="63915" cy="63915"/>
              <a:chOff x="0" y="0"/>
              <a:chExt cx="63915" cy="63915"/>
            </a:xfrm>
          </p:grpSpPr>
          <p:sp>
            <p:nvSpPr>
              <p:cNvPr name="Freeform 111" id="11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12" id="112"/>
            <p:cNvGrpSpPr/>
            <p:nvPr/>
          </p:nvGrpSpPr>
          <p:grpSpPr>
            <a:xfrm rot="0">
              <a:off x="1904698" y="4127314"/>
              <a:ext cx="63915" cy="63915"/>
              <a:chOff x="0" y="0"/>
              <a:chExt cx="63915" cy="63915"/>
            </a:xfrm>
          </p:grpSpPr>
          <p:sp>
            <p:nvSpPr>
              <p:cNvPr name="Freeform 113" id="11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14" id="114"/>
            <p:cNvGrpSpPr/>
            <p:nvPr/>
          </p:nvGrpSpPr>
          <p:grpSpPr>
            <a:xfrm rot="0">
              <a:off x="2222148" y="4127314"/>
              <a:ext cx="63915" cy="63915"/>
              <a:chOff x="0" y="0"/>
              <a:chExt cx="63915" cy="63915"/>
            </a:xfrm>
          </p:grpSpPr>
          <p:sp>
            <p:nvSpPr>
              <p:cNvPr name="Freeform 115" id="11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16" id="116"/>
            <p:cNvGrpSpPr/>
            <p:nvPr/>
          </p:nvGrpSpPr>
          <p:grpSpPr>
            <a:xfrm rot="0">
              <a:off x="0" y="4444764"/>
              <a:ext cx="63915" cy="63915"/>
              <a:chOff x="0" y="0"/>
              <a:chExt cx="63915" cy="63915"/>
            </a:xfrm>
          </p:grpSpPr>
          <p:sp>
            <p:nvSpPr>
              <p:cNvPr name="Freeform 117" id="11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18" id="118"/>
            <p:cNvGrpSpPr/>
            <p:nvPr/>
          </p:nvGrpSpPr>
          <p:grpSpPr>
            <a:xfrm rot="0">
              <a:off x="317448" y="4444764"/>
              <a:ext cx="63915" cy="63915"/>
              <a:chOff x="0" y="0"/>
              <a:chExt cx="63915" cy="63915"/>
            </a:xfrm>
          </p:grpSpPr>
          <p:sp>
            <p:nvSpPr>
              <p:cNvPr name="Freeform 119" id="11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0" id="120"/>
            <p:cNvGrpSpPr/>
            <p:nvPr/>
          </p:nvGrpSpPr>
          <p:grpSpPr>
            <a:xfrm rot="0">
              <a:off x="634898" y="4444764"/>
              <a:ext cx="63915" cy="63915"/>
              <a:chOff x="0" y="0"/>
              <a:chExt cx="63915" cy="63915"/>
            </a:xfrm>
          </p:grpSpPr>
          <p:sp>
            <p:nvSpPr>
              <p:cNvPr name="Freeform 121" id="12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2" id="122"/>
            <p:cNvGrpSpPr/>
            <p:nvPr/>
          </p:nvGrpSpPr>
          <p:grpSpPr>
            <a:xfrm rot="0">
              <a:off x="952349" y="4444764"/>
              <a:ext cx="63915" cy="63915"/>
              <a:chOff x="0" y="0"/>
              <a:chExt cx="63915" cy="63915"/>
            </a:xfrm>
          </p:grpSpPr>
          <p:sp>
            <p:nvSpPr>
              <p:cNvPr name="Freeform 123" id="12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4" id="124"/>
            <p:cNvGrpSpPr/>
            <p:nvPr/>
          </p:nvGrpSpPr>
          <p:grpSpPr>
            <a:xfrm rot="0">
              <a:off x="1269799" y="4444764"/>
              <a:ext cx="63915" cy="63915"/>
              <a:chOff x="0" y="0"/>
              <a:chExt cx="63915" cy="63915"/>
            </a:xfrm>
          </p:grpSpPr>
          <p:sp>
            <p:nvSpPr>
              <p:cNvPr name="Freeform 125" id="12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6" id="126"/>
            <p:cNvGrpSpPr/>
            <p:nvPr/>
          </p:nvGrpSpPr>
          <p:grpSpPr>
            <a:xfrm rot="0">
              <a:off x="1587247" y="4444764"/>
              <a:ext cx="63915" cy="63915"/>
              <a:chOff x="0" y="0"/>
              <a:chExt cx="63915" cy="63915"/>
            </a:xfrm>
          </p:grpSpPr>
          <p:sp>
            <p:nvSpPr>
              <p:cNvPr name="Freeform 127" id="12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8" id="128"/>
            <p:cNvGrpSpPr/>
            <p:nvPr/>
          </p:nvGrpSpPr>
          <p:grpSpPr>
            <a:xfrm rot="0">
              <a:off x="1904698" y="4444764"/>
              <a:ext cx="63915" cy="63915"/>
              <a:chOff x="0" y="0"/>
              <a:chExt cx="63915" cy="63915"/>
            </a:xfrm>
          </p:grpSpPr>
          <p:sp>
            <p:nvSpPr>
              <p:cNvPr name="Freeform 129" id="12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30" id="130"/>
            <p:cNvGrpSpPr/>
            <p:nvPr/>
          </p:nvGrpSpPr>
          <p:grpSpPr>
            <a:xfrm rot="0">
              <a:off x="2222148" y="4444764"/>
              <a:ext cx="63915" cy="63915"/>
              <a:chOff x="0" y="0"/>
              <a:chExt cx="63915" cy="63915"/>
            </a:xfrm>
          </p:grpSpPr>
          <p:sp>
            <p:nvSpPr>
              <p:cNvPr name="Freeform 131" id="13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32" id="132"/>
            <p:cNvGrpSpPr/>
            <p:nvPr/>
          </p:nvGrpSpPr>
          <p:grpSpPr>
            <a:xfrm rot="0">
              <a:off x="0" y="0"/>
              <a:ext cx="63915" cy="63915"/>
              <a:chOff x="0" y="0"/>
              <a:chExt cx="63915" cy="63915"/>
            </a:xfrm>
          </p:grpSpPr>
          <p:sp>
            <p:nvSpPr>
              <p:cNvPr name="Freeform 133" id="13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34" id="134"/>
            <p:cNvGrpSpPr/>
            <p:nvPr/>
          </p:nvGrpSpPr>
          <p:grpSpPr>
            <a:xfrm rot="0">
              <a:off x="317448" y="0"/>
              <a:ext cx="63915" cy="63915"/>
              <a:chOff x="0" y="0"/>
              <a:chExt cx="63915" cy="63915"/>
            </a:xfrm>
          </p:grpSpPr>
          <p:sp>
            <p:nvSpPr>
              <p:cNvPr name="Freeform 135" id="13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36" id="136"/>
            <p:cNvGrpSpPr/>
            <p:nvPr/>
          </p:nvGrpSpPr>
          <p:grpSpPr>
            <a:xfrm rot="0">
              <a:off x="634898" y="0"/>
              <a:ext cx="63915" cy="63915"/>
              <a:chOff x="0" y="0"/>
              <a:chExt cx="63915" cy="63915"/>
            </a:xfrm>
          </p:grpSpPr>
          <p:sp>
            <p:nvSpPr>
              <p:cNvPr name="Freeform 137" id="13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38" id="138"/>
            <p:cNvGrpSpPr/>
            <p:nvPr/>
          </p:nvGrpSpPr>
          <p:grpSpPr>
            <a:xfrm rot="0">
              <a:off x="952349" y="0"/>
              <a:ext cx="63915" cy="63915"/>
              <a:chOff x="0" y="0"/>
              <a:chExt cx="63915" cy="63915"/>
            </a:xfrm>
          </p:grpSpPr>
          <p:sp>
            <p:nvSpPr>
              <p:cNvPr name="Freeform 139" id="13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0" id="140"/>
            <p:cNvGrpSpPr/>
            <p:nvPr/>
          </p:nvGrpSpPr>
          <p:grpSpPr>
            <a:xfrm rot="0">
              <a:off x="1269799" y="0"/>
              <a:ext cx="63915" cy="63915"/>
              <a:chOff x="0" y="0"/>
              <a:chExt cx="63915" cy="63915"/>
            </a:xfrm>
          </p:grpSpPr>
          <p:sp>
            <p:nvSpPr>
              <p:cNvPr name="Freeform 141" id="14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2" id="142"/>
            <p:cNvGrpSpPr/>
            <p:nvPr/>
          </p:nvGrpSpPr>
          <p:grpSpPr>
            <a:xfrm rot="0">
              <a:off x="1587247" y="0"/>
              <a:ext cx="63915" cy="63915"/>
              <a:chOff x="0" y="0"/>
              <a:chExt cx="63915" cy="63915"/>
            </a:xfrm>
          </p:grpSpPr>
          <p:sp>
            <p:nvSpPr>
              <p:cNvPr name="Freeform 143" id="14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4" id="144"/>
            <p:cNvGrpSpPr/>
            <p:nvPr/>
          </p:nvGrpSpPr>
          <p:grpSpPr>
            <a:xfrm rot="0">
              <a:off x="1904698" y="0"/>
              <a:ext cx="63915" cy="63915"/>
              <a:chOff x="0" y="0"/>
              <a:chExt cx="63915" cy="63915"/>
            </a:xfrm>
          </p:grpSpPr>
          <p:sp>
            <p:nvSpPr>
              <p:cNvPr name="Freeform 145" id="14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6" id="146"/>
            <p:cNvGrpSpPr/>
            <p:nvPr/>
          </p:nvGrpSpPr>
          <p:grpSpPr>
            <a:xfrm rot="0">
              <a:off x="2222148" y="0"/>
              <a:ext cx="63915" cy="63915"/>
              <a:chOff x="0" y="0"/>
              <a:chExt cx="63915" cy="63915"/>
            </a:xfrm>
          </p:grpSpPr>
          <p:sp>
            <p:nvSpPr>
              <p:cNvPr name="Freeform 147" id="14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8" id="148"/>
            <p:cNvGrpSpPr/>
            <p:nvPr/>
          </p:nvGrpSpPr>
          <p:grpSpPr>
            <a:xfrm rot="0">
              <a:off x="0" y="317450"/>
              <a:ext cx="63915" cy="63915"/>
              <a:chOff x="0" y="0"/>
              <a:chExt cx="63915" cy="63915"/>
            </a:xfrm>
          </p:grpSpPr>
          <p:sp>
            <p:nvSpPr>
              <p:cNvPr name="Freeform 149" id="14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50" id="150"/>
            <p:cNvGrpSpPr/>
            <p:nvPr/>
          </p:nvGrpSpPr>
          <p:grpSpPr>
            <a:xfrm rot="0">
              <a:off x="317448" y="317450"/>
              <a:ext cx="63915" cy="63915"/>
              <a:chOff x="0" y="0"/>
              <a:chExt cx="63915" cy="63915"/>
            </a:xfrm>
          </p:grpSpPr>
          <p:sp>
            <p:nvSpPr>
              <p:cNvPr name="Freeform 151" id="15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52" id="152"/>
            <p:cNvGrpSpPr/>
            <p:nvPr/>
          </p:nvGrpSpPr>
          <p:grpSpPr>
            <a:xfrm rot="0">
              <a:off x="634898" y="317450"/>
              <a:ext cx="63915" cy="63915"/>
              <a:chOff x="0" y="0"/>
              <a:chExt cx="63915" cy="63915"/>
            </a:xfrm>
          </p:grpSpPr>
          <p:sp>
            <p:nvSpPr>
              <p:cNvPr name="Freeform 153" id="15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54" id="154"/>
            <p:cNvGrpSpPr/>
            <p:nvPr/>
          </p:nvGrpSpPr>
          <p:grpSpPr>
            <a:xfrm rot="0">
              <a:off x="952349" y="317450"/>
              <a:ext cx="63915" cy="63915"/>
              <a:chOff x="0" y="0"/>
              <a:chExt cx="63915" cy="63915"/>
            </a:xfrm>
          </p:grpSpPr>
          <p:sp>
            <p:nvSpPr>
              <p:cNvPr name="Freeform 155" id="15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56" id="156"/>
            <p:cNvGrpSpPr/>
            <p:nvPr/>
          </p:nvGrpSpPr>
          <p:grpSpPr>
            <a:xfrm rot="0">
              <a:off x="1269799" y="317450"/>
              <a:ext cx="63915" cy="63915"/>
              <a:chOff x="0" y="0"/>
              <a:chExt cx="63915" cy="63915"/>
            </a:xfrm>
          </p:grpSpPr>
          <p:sp>
            <p:nvSpPr>
              <p:cNvPr name="Freeform 157" id="15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58" id="158"/>
            <p:cNvGrpSpPr/>
            <p:nvPr/>
          </p:nvGrpSpPr>
          <p:grpSpPr>
            <a:xfrm rot="0">
              <a:off x="1587247" y="317450"/>
              <a:ext cx="63915" cy="63915"/>
              <a:chOff x="0" y="0"/>
              <a:chExt cx="63915" cy="63915"/>
            </a:xfrm>
          </p:grpSpPr>
          <p:sp>
            <p:nvSpPr>
              <p:cNvPr name="Freeform 159" id="15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0" id="160"/>
            <p:cNvGrpSpPr/>
            <p:nvPr/>
          </p:nvGrpSpPr>
          <p:grpSpPr>
            <a:xfrm rot="0">
              <a:off x="1904698" y="317450"/>
              <a:ext cx="63915" cy="63915"/>
              <a:chOff x="0" y="0"/>
              <a:chExt cx="63915" cy="63915"/>
            </a:xfrm>
          </p:grpSpPr>
          <p:sp>
            <p:nvSpPr>
              <p:cNvPr name="Freeform 161" id="16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2" id="162"/>
            <p:cNvGrpSpPr/>
            <p:nvPr/>
          </p:nvGrpSpPr>
          <p:grpSpPr>
            <a:xfrm rot="0">
              <a:off x="2222148" y="317450"/>
              <a:ext cx="63915" cy="63915"/>
              <a:chOff x="0" y="0"/>
              <a:chExt cx="63915" cy="63915"/>
            </a:xfrm>
          </p:grpSpPr>
          <p:sp>
            <p:nvSpPr>
              <p:cNvPr name="Freeform 163" id="16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4" id="164"/>
            <p:cNvGrpSpPr/>
            <p:nvPr/>
          </p:nvGrpSpPr>
          <p:grpSpPr>
            <a:xfrm rot="0">
              <a:off x="0" y="634899"/>
              <a:ext cx="63915" cy="63915"/>
              <a:chOff x="0" y="0"/>
              <a:chExt cx="63915" cy="63915"/>
            </a:xfrm>
          </p:grpSpPr>
          <p:sp>
            <p:nvSpPr>
              <p:cNvPr name="Freeform 165" id="16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6" id="166"/>
            <p:cNvGrpSpPr/>
            <p:nvPr/>
          </p:nvGrpSpPr>
          <p:grpSpPr>
            <a:xfrm rot="0">
              <a:off x="317448" y="634899"/>
              <a:ext cx="63915" cy="63915"/>
              <a:chOff x="0" y="0"/>
              <a:chExt cx="63915" cy="63915"/>
            </a:xfrm>
          </p:grpSpPr>
          <p:sp>
            <p:nvSpPr>
              <p:cNvPr name="Freeform 167" id="16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8" id="168"/>
            <p:cNvGrpSpPr/>
            <p:nvPr/>
          </p:nvGrpSpPr>
          <p:grpSpPr>
            <a:xfrm rot="0">
              <a:off x="634898" y="634899"/>
              <a:ext cx="63915" cy="63915"/>
              <a:chOff x="0" y="0"/>
              <a:chExt cx="63915" cy="63915"/>
            </a:xfrm>
          </p:grpSpPr>
          <p:sp>
            <p:nvSpPr>
              <p:cNvPr name="Freeform 169" id="16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70" id="170"/>
            <p:cNvGrpSpPr/>
            <p:nvPr/>
          </p:nvGrpSpPr>
          <p:grpSpPr>
            <a:xfrm rot="0">
              <a:off x="952349" y="634899"/>
              <a:ext cx="63915" cy="63915"/>
              <a:chOff x="0" y="0"/>
              <a:chExt cx="63915" cy="63915"/>
            </a:xfrm>
          </p:grpSpPr>
          <p:sp>
            <p:nvSpPr>
              <p:cNvPr name="Freeform 171" id="17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72" id="172"/>
            <p:cNvGrpSpPr/>
            <p:nvPr/>
          </p:nvGrpSpPr>
          <p:grpSpPr>
            <a:xfrm rot="0">
              <a:off x="1269799" y="634899"/>
              <a:ext cx="63915" cy="63915"/>
              <a:chOff x="0" y="0"/>
              <a:chExt cx="63915" cy="63915"/>
            </a:xfrm>
          </p:grpSpPr>
          <p:sp>
            <p:nvSpPr>
              <p:cNvPr name="Freeform 173" id="17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74" id="174"/>
            <p:cNvGrpSpPr/>
            <p:nvPr/>
          </p:nvGrpSpPr>
          <p:grpSpPr>
            <a:xfrm rot="0">
              <a:off x="1587247" y="634899"/>
              <a:ext cx="63915" cy="63915"/>
              <a:chOff x="0" y="0"/>
              <a:chExt cx="63915" cy="63915"/>
            </a:xfrm>
          </p:grpSpPr>
          <p:sp>
            <p:nvSpPr>
              <p:cNvPr name="Freeform 175" id="17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76" id="176"/>
            <p:cNvGrpSpPr/>
            <p:nvPr/>
          </p:nvGrpSpPr>
          <p:grpSpPr>
            <a:xfrm rot="0">
              <a:off x="1904698" y="634899"/>
              <a:ext cx="63915" cy="63915"/>
              <a:chOff x="0" y="0"/>
              <a:chExt cx="63915" cy="63915"/>
            </a:xfrm>
          </p:grpSpPr>
          <p:sp>
            <p:nvSpPr>
              <p:cNvPr name="Freeform 177" id="17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78" id="178"/>
            <p:cNvGrpSpPr/>
            <p:nvPr/>
          </p:nvGrpSpPr>
          <p:grpSpPr>
            <a:xfrm rot="0">
              <a:off x="2222148" y="634899"/>
              <a:ext cx="63915" cy="63915"/>
              <a:chOff x="0" y="0"/>
              <a:chExt cx="63915" cy="63915"/>
            </a:xfrm>
          </p:grpSpPr>
          <p:sp>
            <p:nvSpPr>
              <p:cNvPr name="Freeform 179" id="17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0" id="180"/>
            <p:cNvGrpSpPr/>
            <p:nvPr/>
          </p:nvGrpSpPr>
          <p:grpSpPr>
            <a:xfrm rot="0">
              <a:off x="0" y="952349"/>
              <a:ext cx="63915" cy="63915"/>
              <a:chOff x="0" y="0"/>
              <a:chExt cx="63915" cy="63915"/>
            </a:xfrm>
          </p:grpSpPr>
          <p:sp>
            <p:nvSpPr>
              <p:cNvPr name="Freeform 181" id="18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2" id="182"/>
            <p:cNvGrpSpPr/>
            <p:nvPr/>
          </p:nvGrpSpPr>
          <p:grpSpPr>
            <a:xfrm rot="0">
              <a:off x="317448" y="952349"/>
              <a:ext cx="63915" cy="63915"/>
              <a:chOff x="0" y="0"/>
              <a:chExt cx="63915" cy="63915"/>
            </a:xfrm>
          </p:grpSpPr>
          <p:sp>
            <p:nvSpPr>
              <p:cNvPr name="Freeform 183" id="18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4" id="184"/>
            <p:cNvGrpSpPr/>
            <p:nvPr/>
          </p:nvGrpSpPr>
          <p:grpSpPr>
            <a:xfrm rot="0">
              <a:off x="634898" y="952349"/>
              <a:ext cx="63915" cy="63915"/>
              <a:chOff x="0" y="0"/>
              <a:chExt cx="63915" cy="63915"/>
            </a:xfrm>
          </p:grpSpPr>
          <p:sp>
            <p:nvSpPr>
              <p:cNvPr name="Freeform 185" id="18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6" id="186"/>
            <p:cNvGrpSpPr/>
            <p:nvPr/>
          </p:nvGrpSpPr>
          <p:grpSpPr>
            <a:xfrm rot="0">
              <a:off x="952349" y="952349"/>
              <a:ext cx="63915" cy="63915"/>
              <a:chOff x="0" y="0"/>
              <a:chExt cx="63915" cy="63915"/>
            </a:xfrm>
          </p:grpSpPr>
          <p:sp>
            <p:nvSpPr>
              <p:cNvPr name="Freeform 187" id="18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8" id="188"/>
            <p:cNvGrpSpPr/>
            <p:nvPr/>
          </p:nvGrpSpPr>
          <p:grpSpPr>
            <a:xfrm rot="0">
              <a:off x="1269799" y="952349"/>
              <a:ext cx="63915" cy="63915"/>
              <a:chOff x="0" y="0"/>
              <a:chExt cx="63915" cy="63915"/>
            </a:xfrm>
          </p:grpSpPr>
          <p:sp>
            <p:nvSpPr>
              <p:cNvPr name="Freeform 189" id="18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90" id="190"/>
            <p:cNvGrpSpPr/>
            <p:nvPr/>
          </p:nvGrpSpPr>
          <p:grpSpPr>
            <a:xfrm rot="0">
              <a:off x="1587247" y="952349"/>
              <a:ext cx="63915" cy="63915"/>
              <a:chOff x="0" y="0"/>
              <a:chExt cx="63915" cy="63915"/>
            </a:xfrm>
          </p:grpSpPr>
          <p:sp>
            <p:nvSpPr>
              <p:cNvPr name="Freeform 191" id="19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92" id="192"/>
            <p:cNvGrpSpPr/>
            <p:nvPr/>
          </p:nvGrpSpPr>
          <p:grpSpPr>
            <a:xfrm rot="0">
              <a:off x="1904698" y="952349"/>
              <a:ext cx="63915" cy="63915"/>
              <a:chOff x="0" y="0"/>
              <a:chExt cx="63915" cy="63915"/>
            </a:xfrm>
          </p:grpSpPr>
          <p:sp>
            <p:nvSpPr>
              <p:cNvPr name="Freeform 193" id="19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94" id="194"/>
            <p:cNvGrpSpPr/>
            <p:nvPr/>
          </p:nvGrpSpPr>
          <p:grpSpPr>
            <a:xfrm rot="0">
              <a:off x="2222148" y="952349"/>
              <a:ext cx="63915" cy="63915"/>
              <a:chOff x="0" y="0"/>
              <a:chExt cx="63915" cy="63915"/>
            </a:xfrm>
          </p:grpSpPr>
          <p:sp>
            <p:nvSpPr>
              <p:cNvPr name="Freeform 195" id="19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96" id="196"/>
            <p:cNvGrpSpPr/>
            <p:nvPr/>
          </p:nvGrpSpPr>
          <p:grpSpPr>
            <a:xfrm rot="0">
              <a:off x="0" y="1269800"/>
              <a:ext cx="63915" cy="63915"/>
              <a:chOff x="0" y="0"/>
              <a:chExt cx="63915" cy="63915"/>
            </a:xfrm>
          </p:grpSpPr>
          <p:sp>
            <p:nvSpPr>
              <p:cNvPr name="Freeform 197" id="19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98" id="198"/>
            <p:cNvGrpSpPr/>
            <p:nvPr/>
          </p:nvGrpSpPr>
          <p:grpSpPr>
            <a:xfrm rot="0">
              <a:off x="317448" y="1269800"/>
              <a:ext cx="63915" cy="63915"/>
              <a:chOff x="0" y="0"/>
              <a:chExt cx="63915" cy="63915"/>
            </a:xfrm>
          </p:grpSpPr>
          <p:sp>
            <p:nvSpPr>
              <p:cNvPr name="Freeform 199" id="19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0" id="200"/>
            <p:cNvGrpSpPr/>
            <p:nvPr/>
          </p:nvGrpSpPr>
          <p:grpSpPr>
            <a:xfrm rot="0">
              <a:off x="634898" y="1269800"/>
              <a:ext cx="63915" cy="63915"/>
              <a:chOff x="0" y="0"/>
              <a:chExt cx="63915" cy="63915"/>
            </a:xfrm>
          </p:grpSpPr>
          <p:sp>
            <p:nvSpPr>
              <p:cNvPr name="Freeform 201" id="20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2" id="202"/>
            <p:cNvGrpSpPr/>
            <p:nvPr/>
          </p:nvGrpSpPr>
          <p:grpSpPr>
            <a:xfrm rot="0">
              <a:off x="952349" y="1269800"/>
              <a:ext cx="63915" cy="63915"/>
              <a:chOff x="0" y="0"/>
              <a:chExt cx="63915" cy="63915"/>
            </a:xfrm>
          </p:grpSpPr>
          <p:sp>
            <p:nvSpPr>
              <p:cNvPr name="Freeform 203" id="20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4" id="204"/>
            <p:cNvGrpSpPr/>
            <p:nvPr/>
          </p:nvGrpSpPr>
          <p:grpSpPr>
            <a:xfrm rot="0">
              <a:off x="1269799" y="1269800"/>
              <a:ext cx="63915" cy="63915"/>
              <a:chOff x="0" y="0"/>
              <a:chExt cx="63915" cy="63915"/>
            </a:xfrm>
          </p:grpSpPr>
          <p:sp>
            <p:nvSpPr>
              <p:cNvPr name="Freeform 205" id="20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6" id="206"/>
            <p:cNvGrpSpPr/>
            <p:nvPr/>
          </p:nvGrpSpPr>
          <p:grpSpPr>
            <a:xfrm rot="0">
              <a:off x="1587247" y="1269800"/>
              <a:ext cx="63915" cy="63915"/>
              <a:chOff x="0" y="0"/>
              <a:chExt cx="63915" cy="63915"/>
            </a:xfrm>
          </p:grpSpPr>
          <p:sp>
            <p:nvSpPr>
              <p:cNvPr name="Freeform 207" id="20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8" id="208"/>
            <p:cNvGrpSpPr/>
            <p:nvPr/>
          </p:nvGrpSpPr>
          <p:grpSpPr>
            <a:xfrm rot="0">
              <a:off x="1904698" y="1269800"/>
              <a:ext cx="63915" cy="63915"/>
              <a:chOff x="0" y="0"/>
              <a:chExt cx="63915" cy="63915"/>
            </a:xfrm>
          </p:grpSpPr>
          <p:sp>
            <p:nvSpPr>
              <p:cNvPr name="Freeform 209" id="20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10" id="210"/>
            <p:cNvGrpSpPr/>
            <p:nvPr/>
          </p:nvGrpSpPr>
          <p:grpSpPr>
            <a:xfrm rot="0">
              <a:off x="2222148" y="1269800"/>
              <a:ext cx="63915" cy="63915"/>
              <a:chOff x="0" y="0"/>
              <a:chExt cx="63915" cy="63915"/>
            </a:xfrm>
          </p:grpSpPr>
          <p:sp>
            <p:nvSpPr>
              <p:cNvPr name="Freeform 211" id="21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12" id="212"/>
            <p:cNvGrpSpPr/>
            <p:nvPr/>
          </p:nvGrpSpPr>
          <p:grpSpPr>
            <a:xfrm rot="0">
              <a:off x="0" y="1587250"/>
              <a:ext cx="63915" cy="63915"/>
              <a:chOff x="0" y="0"/>
              <a:chExt cx="63915" cy="63915"/>
            </a:xfrm>
          </p:grpSpPr>
          <p:sp>
            <p:nvSpPr>
              <p:cNvPr name="Freeform 213" id="21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14" id="214"/>
            <p:cNvGrpSpPr/>
            <p:nvPr/>
          </p:nvGrpSpPr>
          <p:grpSpPr>
            <a:xfrm rot="0">
              <a:off x="317448" y="1587250"/>
              <a:ext cx="63915" cy="63915"/>
              <a:chOff x="0" y="0"/>
              <a:chExt cx="63915" cy="63915"/>
            </a:xfrm>
          </p:grpSpPr>
          <p:sp>
            <p:nvSpPr>
              <p:cNvPr name="Freeform 215" id="21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16" id="216"/>
            <p:cNvGrpSpPr/>
            <p:nvPr/>
          </p:nvGrpSpPr>
          <p:grpSpPr>
            <a:xfrm rot="0">
              <a:off x="634898" y="1587250"/>
              <a:ext cx="63915" cy="63915"/>
              <a:chOff x="0" y="0"/>
              <a:chExt cx="63915" cy="63915"/>
            </a:xfrm>
          </p:grpSpPr>
          <p:sp>
            <p:nvSpPr>
              <p:cNvPr name="Freeform 217" id="21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18" id="218"/>
            <p:cNvGrpSpPr/>
            <p:nvPr/>
          </p:nvGrpSpPr>
          <p:grpSpPr>
            <a:xfrm rot="0">
              <a:off x="952349" y="1587250"/>
              <a:ext cx="63915" cy="63915"/>
              <a:chOff x="0" y="0"/>
              <a:chExt cx="63915" cy="63915"/>
            </a:xfrm>
          </p:grpSpPr>
          <p:sp>
            <p:nvSpPr>
              <p:cNvPr name="Freeform 219" id="21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0" id="220"/>
            <p:cNvGrpSpPr/>
            <p:nvPr/>
          </p:nvGrpSpPr>
          <p:grpSpPr>
            <a:xfrm rot="0">
              <a:off x="1269799" y="1587250"/>
              <a:ext cx="63915" cy="63915"/>
              <a:chOff x="0" y="0"/>
              <a:chExt cx="63915" cy="63915"/>
            </a:xfrm>
          </p:grpSpPr>
          <p:sp>
            <p:nvSpPr>
              <p:cNvPr name="Freeform 221" id="22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2" id="222"/>
            <p:cNvGrpSpPr/>
            <p:nvPr/>
          </p:nvGrpSpPr>
          <p:grpSpPr>
            <a:xfrm rot="0">
              <a:off x="1587247" y="1587250"/>
              <a:ext cx="63915" cy="63915"/>
              <a:chOff x="0" y="0"/>
              <a:chExt cx="63915" cy="63915"/>
            </a:xfrm>
          </p:grpSpPr>
          <p:sp>
            <p:nvSpPr>
              <p:cNvPr name="Freeform 223" id="22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4" id="224"/>
            <p:cNvGrpSpPr/>
            <p:nvPr/>
          </p:nvGrpSpPr>
          <p:grpSpPr>
            <a:xfrm rot="0">
              <a:off x="1904698" y="1587250"/>
              <a:ext cx="63915" cy="63915"/>
              <a:chOff x="0" y="0"/>
              <a:chExt cx="63915" cy="63915"/>
            </a:xfrm>
          </p:grpSpPr>
          <p:sp>
            <p:nvSpPr>
              <p:cNvPr name="Freeform 225" id="22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6" id="226"/>
            <p:cNvGrpSpPr/>
            <p:nvPr/>
          </p:nvGrpSpPr>
          <p:grpSpPr>
            <a:xfrm rot="0">
              <a:off x="2222148" y="1587250"/>
              <a:ext cx="63915" cy="63915"/>
              <a:chOff x="0" y="0"/>
              <a:chExt cx="63915" cy="63915"/>
            </a:xfrm>
          </p:grpSpPr>
          <p:sp>
            <p:nvSpPr>
              <p:cNvPr name="Freeform 227" id="22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8" id="228"/>
            <p:cNvGrpSpPr/>
            <p:nvPr/>
          </p:nvGrpSpPr>
          <p:grpSpPr>
            <a:xfrm rot="0">
              <a:off x="0" y="1904699"/>
              <a:ext cx="63915" cy="63915"/>
              <a:chOff x="0" y="0"/>
              <a:chExt cx="63915" cy="63915"/>
            </a:xfrm>
          </p:grpSpPr>
          <p:sp>
            <p:nvSpPr>
              <p:cNvPr name="Freeform 229" id="22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30" id="230"/>
            <p:cNvGrpSpPr/>
            <p:nvPr/>
          </p:nvGrpSpPr>
          <p:grpSpPr>
            <a:xfrm rot="0">
              <a:off x="317448" y="1904699"/>
              <a:ext cx="63915" cy="63915"/>
              <a:chOff x="0" y="0"/>
              <a:chExt cx="63915" cy="63915"/>
            </a:xfrm>
          </p:grpSpPr>
          <p:sp>
            <p:nvSpPr>
              <p:cNvPr name="Freeform 231" id="23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32" id="232"/>
            <p:cNvGrpSpPr/>
            <p:nvPr/>
          </p:nvGrpSpPr>
          <p:grpSpPr>
            <a:xfrm rot="0">
              <a:off x="634898" y="1904699"/>
              <a:ext cx="63915" cy="63915"/>
              <a:chOff x="0" y="0"/>
              <a:chExt cx="63915" cy="63915"/>
            </a:xfrm>
          </p:grpSpPr>
          <p:sp>
            <p:nvSpPr>
              <p:cNvPr name="Freeform 233" id="23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34" id="234"/>
            <p:cNvGrpSpPr/>
            <p:nvPr/>
          </p:nvGrpSpPr>
          <p:grpSpPr>
            <a:xfrm rot="0">
              <a:off x="952349" y="1904699"/>
              <a:ext cx="63915" cy="63915"/>
              <a:chOff x="0" y="0"/>
              <a:chExt cx="63915" cy="63915"/>
            </a:xfrm>
          </p:grpSpPr>
          <p:sp>
            <p:nvSpPr>
              <p:cNvPr name="Freeform 235" id="23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36" id="236"/>
            <p:cNvGrpSpPr/>
            <p:nvPr/>
          </p:nvGrpSpPr>
          <p:grpSpPr>
            <a:xfrm rot="0">
              <a:off x="1269799" y="1904699"/>
              <a:ext cx="63915" cy="63915"/>
              <a:chOff x="0" y="0"/>
              <a:chExt cx="63915" cy="63915"/>
            </a:xfrm>
          </p:grpSpPr>
          <p:sp>
            <p:nvSpPr>
              <p:cNvPr name="Freeform 237" id="23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38" id="238"/>
            <p:cNvGrpSpPr/>
            <p:nvPr/>
          </p:nvGrpSpPr>
          <p:grpSpPr>
            <a:xfrm rot="0">
              <a:off x="1587247" y="1904699"/>
              <a:ext cx="63915" cy="63915"/>
              <a:chOff x="0" y="0"/>
              <a:chExt cx="63915" cy="63915"/>
            </a:xfrm>
          </p:grpSpPr>
          <p:sp>
            <p:nvSpPr>
              <p:cNvPr name="Freeform 239" id="23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0" id="240"/>
            <p:cNvGrpSpPr/>
            <p:nvPr/>
          </p:nvGrpSpPr>
          <p:grpSpPr>
            <a:xfrm rot="0">
              <a:off x="1904698" y="1904699"/>
              <a:ext cx="63915" cy="63915"/>
              <a:chOff x="0" y="0"/>
              <a:chExt cx="63915" cy="63915"/>
            </a:xfrm>
          </p:grpSpPr>
          <p:sp>
            <p:nvSpPr>
              <p:cNvPr name="Freeform 241" id="24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2" id="242"/>
            <p:cNvGrpSpPr/>
            <p:nvPr/>
          </p:nvGrpSpPr>
          <p:grpSpPr>
            <a:xfrm rot="0">
              <a:off x="2222148" y="1904699"/>
              <a:ext cx="63915" cy="63915"/>
              <a:chOff x="0" y="0"/>
              <a:chExt cx="63915" cy="63915"/>
            </a:xfrm>
          </p:grpSpPr>
          <p:sp>
            <p:nvSpPr>
              <p:cNvPr name="Freeform 243" id="24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4" id="244"/>
            <p:cNvGrpSpPr/>
            <p:nvPr/>
          </p:nvGrpSpPr>
          <p:grpSpPr>
            <a:xfrm rot="0">
              <a:off x="0" y="2222149"/>
              <a:ext cx="63915" cy="63915"/>
              <a:chOff x="0" y="0"/>
              <a:chExt cx="63915" cy="63915"/>
            </a:xfrm>
          </p:grpSpPr>
          <p:sp>
            <p:nvSpPr>
              <p:cNvPr name="Freeform 245" id="24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6" id="246"/>
            <p:cNvGrpSpPr/>
            <p:nvPr/>
          </p:nvGrpSpPr>
          <p:grpSpPr>
            <a:xfrm rot="0">
              <a:off x="317448" y="2222149"/>
              <a:ext cx="63915" cy="63915"/>
              <a:chOff x="0" y="0"/>
              <a:chExt cx="63915" cy="63915"/>
            </a:xfrm>
          </p:grpSpPr>
          <p:sp>
            <p:nvSpPr>
              <p:cNvPr name="Freeform 247" id="24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8" id="248"/>
            <p:cNvGrpSpPr/>
            <p:nvPr/>
          </p:nvGrpSpPr>
          <p:grpSpPr>
            <a:xfrm rot="0">
              <a:off x="634898" y="2222149"/>
              <a:ext cx="63915" cy="63915"/>
              <a:chOff x="0" y="0"/>
              <a:chExt cx="63915" cy="63915"/>
            </a:xfrm>
          </p:grpSpPr>
          <p:sp>
            <p:nvSpPr>
              <p:cNvPr name="Freeform 249" id="24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50" id="250"/>
            <p:cNvGrpSpPr/>
            <p:nvPr/>
          </p:nvGrpSpPr>
          <p:grpSpPr>
            <a:xfrm rot="0">
              <a:off x="952349" y="2222149"/>
              <a:ext cx="63915" cy="63915"/>
              <a:chOff x="0" y="0"/>
              <a:chExt cx="63915" cy="63915"/>
            </a:xfrm>
          </p:grpSpPr>
          <p:sp>
            <p:nvSpPr>
              <p:cNvPr name="Freeform 251" id="25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52" id="252"/>
            <p:cNvGrpSpPr/>
            <p:nvPr/>
          </p:nvGrpSpPr>
          <p:grpSpPr>
            <a:xfrm rot="0">
              <a:off x="1269799" y="2222149"/>
              <a:ext cx="63915" cy="63915"/>
              <a:chOff x="0" y="0"/>
              <a:chExt cx="63915" cy="63915"/>
            </a:xfrm>
          </p:grpSpPr>
          <p:sp>
            <p:nvSpPr>
              <p:cNvPr name="Freeform 253" id="25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54" id="254"/>
            <p:cNvGrpSpPr/>
            <p:nvPr/>
          </p:nvGrpSpPr>
          <p:grpSpPr>
            <a:xfrm rot="0">
              <a:off x="1587247" y="2222149"/>
              <a:ext cx="63915" cy="63915"/>
              <a:chOff x="0" y="0"/>
              <a:chExt cx="63915" cy="63915"/>
            </a:xfrm>
          </p:grpSpPr>
          <p:sp>
            <p:nvSpPr>
              <p:cNvPr name="Freeform 255" id="25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56" id="256"/>
            <p:cNvGrpSpPr/>
            <p:nvPr/>
          </p:nvGrpSpPr>
          <p:grpSpPr>
            <a:xfrm rot="0">
              <a:off x="1904698" y="2222149"/>
              <a:ext cx="63915" cy="63915"/>
              <a:chOff x="0" y="0"/>
              <a:chExt cx="63915" cy="63915"/>
            </a:xfrm>
          </p:grpSpPr>
          <p:sp>
            <p:nvSpPr>
              <p:cNvPr name="Freeform 257" id="25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58" id="258"/>
            <p:cNvGrpSpPr/>
            <p:nvPr/>
          </p:nvGrpSpPr>
          <p:grpSpPr>
            <a:xfrm rot="0">
              <a:off x="2222148" y="2222149"/>
              <a:ext cx="63915" cy="63915"/>
              <a:chOff x="0" y="0"/>
              <a:chExt cx="63915" cy="63915"/>
            </a:xfrm>
          </p:grpSpPr>
          <p:sp>
            <p:nvSpPr>
              <p:cNvPr name="Freeform 259" id="25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</p:grpSp>
      <p:sp>
        <p:nvSpPr>
          <p:cNvPr name="Freeform 260" id="260"/>
          <p:cNvSpPr/>
          <p:nvPr/>
        </p:nvSpPr>
        <p:spPr>
          <a:xfrm flipH="false" flipV="false" rot="0">
            <a:off x="940849" y="1316939"/>
            <a:ext cx="87851" cy="1003837"/>
          </a:xfrm>
          <a:custGeom>
            <a:avLst/>
            <a:gdLst/>
            <a:ahLst/>
            <a:cxnLst/>
            <a:rect r="r" b="b" t="t" l="l"/>
            <a:pathLst>
              <a:path h="1003837" w="87851">
                <a:moveTo>
                  <a:pt x="0" y="0"/>
                </a:moveTo>
                <a:lnTo>
                  <a:pt x="87851" y="0"/>
                </a:lnTo>
                <a:lnTo>
                  <a:pt x="87851" y="1003837"/>
                </a:lnTo>
                <a:lnTo>
                  <a:pt x="0" y="10038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4792" r="-15504175" b="-563356"/>
            </a:stretch>
          </a:blipFill>
        </p:spPr>
      </p:sp>
      <p:sp>
        <p:nvSpPr>
          <p:cNvPr name="TextBox 261" id="261"/>
          <p:cNvSpPr txBox="true"/>
          <p:nvPr/>
        </p:nvSpPr>
        <p:spPr>
          <a:xfrm rot="0">
            <a:off x="1150939" y="1514132"/>
            <a:ext cx="12829333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2"/>
              </a:lnSpc>
            </a:pPr>
            <a:r>
              <a:rPr lang="en-US" sz="4001">
                <a:solidFill>
                  <a:srgbClr val="000000"/>
                </a:solidFill>
                <a:latin typeface="Montserrat Bold"/>
              </a:rPr>
              <a:t>O que é um Sistema Operacional?</a:t>
            </a:r>
          </a:p>
        </p:txBody>
      </p:sp>
      <p:sp>
        <p:nvSpPr>
          <p:cNvPr name="TextBox 262" id="262"/>
          <p:cNvSpPr txBox="true"/>
          <p:nvPr/>
        </p:nvSpPr>
        <p:spPr>
          <a:xfrm rot="0">
            <a:off x="1150939" y="3395653"/>
            <a:ext cx="14967643" cy="4095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02"/>
              </a:lnSpc>
              <a:spcBef>
                <a:spcPct val="0"/>
              </a:spcBef>
            </a:pPr>
            <a:r>
              <a:rPr lang="en-US" sz="4001">
                <a:solidFill>
                  <a:srgbClr val="000000"/>
                </a:solidFill>
                <a:latin typeface="Montserrat"/>
              </a:rPr>
              <a:t>Sistemas operacionais (SO) são programas de software que gerenciam recursos de hardware e fornecem serviços essenciais para outros softwares. Eles são uma parte fundamental de qualquer computador ou dispositivo computacional, atuando como uma camada intermediária entre o hardware e as aplicações de software.</a:t>
            </a:r>
          </a:p>
        </p:txBody>
      </p:sp>
      <p:sp>
        <p:nvSpPr>
          <p:cNvPr name="Freeform 263" id="263"/>
          <p:cNvSpPr/>
          <p:nvPr/>
        </p:nvSpPr>
        <p:spPr>
          <a:xfrm flipH="false" flipV="false" rot="0">
            <a:off x="15118136" y="828794"/>
            <a:ext cx="2439604" cy="622894"/>
          </a:xfrm>
          <a:custGeom>
            <a:avLst/>
            <a:gdLst/>
            <a:ahLst/>
            <a:cxnLst/>
            <a:rect r="r" b="b" t="t" l="l"/>
            <a:pathLst>
              <a:path h="622894" w="2439604">
                <a:moveTo>
                  <a:pt x="0" y="0"/>
                </a:moveTo>
                <a:lnTo>
                  <a:pt x="2439603" y="0"/>
                </a:lnTo>
                <a:lnTo>
                  <a:pt x="2439603" y="622893"/>
                </a:lnTo>
                <a:lnTo>
                  <a:pt x="0" y="6228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222" r="0" b="-6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10142522"/>
            <a:ext cx="18285112" cy="143231"/>
            <a:chOff x="0" y="0"/>
            <a:chExt cx="24380150" cy="190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0189" cy="190500"/>
            </a:xfrm>
            <a:custGeom>
              <a:avLst/>
              <a:gdLst/>
              <a:ahLst/>
              <a:cxnLst/>
              <a:rect r="r" b="b" t="t" l="l"/>
              <a:pathLst>
                <a:path h="190500" w="24380189">
                  <a:moveTo>
                    <a:pt x="24380189" y="0"/>
                  </a:moveTo>
                  <a:lnTo>
                    <a:pt x="0" y="0"/>
                  </a:lnTo>
                  <a:lnTo>
                    <a:pt x="0" y="190500"/>
                  </a:lnTo>
                  <a:lnTo>
                    <a:pt x="24380189" y="190500"/>
                  </a:lnTo>
                  <a:lnTo>
                    <a:pt x="24380189" y="0"/>
                  </a:lnTo>
                  <a:close/>
                </a:path>
              </a:pathLst>
            </a:custGeom>
            <a:solidFill>
              <a:srgbClr val="C1272C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6402026" y="6734065"/>
            <a:ext cx="1714547" cy="3381509"/>
            <a:chOff x="0" y="0"/>
            <a:chExt cx="2286063" cy="4508679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2222615"/>
              <a:ext cx="63915" cy="63915"/>
              <a:chOff x="0" y="0"/>
              <a:chExt cx="63915" cy="63915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317448" y="2222615"/>
              <a:ext cx="63915" cy="63915"/>
              <a:chOff x="0" y="0"/>
              <a:chExt cx="63915" cy="63915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634898" y="2222615"/>
              <a:ext cx="63915" cy="63915"/>
              <a:chOff x="0" y="0"/>
              <a:chExt cx="63915" cy="63915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" id="12"/>
            <p:cNvGrpSpPr/>
            <p:nvPr/>
          </p:nvGrpSpPr>
          <p:grpSpPr>
            <a:xfrm rot="0">
              <a:off x="952349" y="2222615"/>
              <a:ext cx="63915" cy="63915"/>
              <a:chOff x="0" y="0"/>
              <a:chExt cx="63915" cy="63915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" id="14"/>
            <p:cNvGrpSpPr/>
            <p:nvPr/>
          </p:nvGrpSpPr>
          <p:grpSpPr>
            <a:xfrm rot="0">
              <a:off x="1269799" y="2222615"/>
              <a:ext cx="63915" cy="63915"/>
              <a:chOff x="0" y="0"/>
              <a:chExt cx="63915" cy="63915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" id="16"/>
            <p:cNvGrpSpPr/>
            <p:nvPr/>
          </p:nvGrpSpPr>
          <p:grpSpPr>
            <a:xfrm rot="0">
              <a:off x="1587247" y="2222615"/>
              <a:ext cx="63915" cy="63915"/>
              <a:chOff x="0" y="0"/>
              <a:chExt cx="63915" cy="63915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" id="18"/>
            <p:cNvGrpSpPr/>
            <p:nvPr/>
          </p:nvGrpSpPr>
          <p:grpSpPr>
            <a:xfrm rot="0">
              <a:off x="1904698" y="2222615"/>
              <a:ext cx="63915" cy="63915"/>
              <a:chOff x="0" y="0"/>
              <a:chExt cx="63915" cy="63915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" id="20"/>
            <p:cNvGrpSpPr/>
            <p:nvPr/>
          </p:nvGrpSpPr>
          <p:grpSpPr>
            <a:xfrm rot="0">
              <a:off x="2222148" y="2222615"/>
              <a:ext cx="63915" cy="63915"/>
              <a:chOff x="0" y="0"/>
              <a:chExt cx="63915" cy="6391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" id="22"/>
            <p:cNvGrpSpPr/>
            <p:nvPr/>
          </p:nvGrpSpPr>
          <p:grpSpPr>
            <a:xfrm rot="0">
              <a:off x="0" y="2540064"/>
              <a:ext cx="63915" cy="63915"/>
              <a:chOff x="0" y="0"/>
              <a:chExt cx="63915" cy="63915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" id="24"/>
            <p:cNvGrpSpPr/>
            <p:nvPr/>
          </p:nvGrpSpPr>
          <p:grpSpPr>
            <a:xfrm rot="0">
              <a:off x="317448" y="2540064"/>
              <a:ext cx="63915" cy="63915"/>
              <a:chOff x="0" y="0"/>
              <a:chExt cx="63915" cy="63915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6" id="26"/>
            <p:cNvGrpSpPr/>
            <p:nvPr/>
          </p:nvGrpSpPr>
          <p:grpSpPr>
            <a:xfrm rot="0">
              <a:off x="634898" y="2540064"/>
              <a:ext cx="63915" cy="63915"/>
              <a:chOff x="0" y="0"/>
              <a:chExt cx="63915" cy="63915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8" id="28"/>
            <p:cNvGrpSpPr/>
            <p:nvPr/>
          </p:nvGrpSpPr>
          <p:grpSpPr>
            <a:xfrm rot="0">
              <a:off x="952349" y="2540064"/>
              <a:ext cx="63915" cy="63915"/>
              <a:chOff x="0" y="0"/>
              <a:chExt cx="63915" cy="63915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30" id="30"/>
            <p:cNvGrpSpPr/>
            <p:nvPr/>
          </p:nvGrpSpPr>
          <p:grpSpPr>
            <a:xfrm rot="0">
              <a:off x="1269799" y="2540064"/>
              <a:ext cx="63915" cy="63915"/>
              <a:chOff x="0" y="0"/>
              <a:chExt cx="63915" cy="63915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32" id="32"/>
            <p:cNvGrpSpPr/>
            <p:nvPr/>
          </p:nvGrpSpPr>
          <p:grpSpPr>
            <a:xfrm rot="0">
              <a:off x="1587247" y="2540064"/>
              <a:ext cx="63915" cy="63915"/>
              <a:chOff x="0" y="0"/>
              <a:chExt cx="63915" cy="63915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34" id="34"/>
            <p:cNvGrpSpPr/>
            <p:nvPr/>
          </p:nvGrpSpPr>
          <p:grpSpPr>
            <a:xfrm rot="0">
              <a:off x="1904698" y="2540064"/>
              <a:ext cx="63915" cy="63915"/>
              <a:chOff x="0" y="0"/>
              <a:chExt cx="63915" cy="63915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36" id="36"/>
            <p:cNvGrpSpPr/>
            <p:nvPr/>
          </p:nvGrpSpPr>
          <p:grpSpPr>
            <a:xfrm rot="0">
              <a:off x="2222148" y="2540064"/>
              <a:ext cx="63915" cy="63915"/>
              <a:chOff x="0" y="0"/>
              <a:chExt cx="63915" cy="63915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38" id="38"/>
            <p:cNvGrpSpPr/>
            <p:nvPr/>
          </p:nvGrpSpPr>
          <p:grpSpPr>
            <a:xfrm rot="0">
              <a:off x="0" y="2857514"/>
              <a:ext cx="63915" cy="63915"/>
              <a:chOff x="0" y="0"/>
              <a:chExt cx="63915" cy="63915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40" id="40"/>
            <p:cNvGrpSpPr/>
            <p:nvPr/>
          </p:nvGrpSpPr>
          <p:grpSpPr>
            <a:xfrm rot="0">
              <a:off x="317448" y="2857514"/>
              <a:ext cx="63915" cy="63915"/>
              <a:chOff x="0" y="0"/>
              <a:chExt cx="63915" cy="63915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42" id="42"/>
            <p:cNvGrpSpPr/>
            <p:nvPr/>
          </p:nvGrpSpPr>
          <p:grpSpPr>
            <a:xfrm rot="0">
              <a:off x="634898" y="2857514"/>
              <a:ext cx="63915" cy="63915"/>
              <a:chOff x="0" y="0"/>
              <a:chExt cx="63915" cy="63915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44" id="44"/>
            <p:cNvGrpSpPr/>
            <p:nvPr/>
          </p:nvGrpSpPr>
          <p:grpSpPr>
            <a:xfrm rot="0">
              <a:off x="952349" y="2857514"/>
              <a:ext cx="63915" cy="63915"/>
              <a:chOff x="0" y="0"/>
              <a:chExt cx="63915" cy="63915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46" id="46"/>
            <p:cNvGrpSpPr/>
            <p:nvPr/>
          </p:nvGrpSpPr>
          <p:grpSpPr>
            <a:xfrm rot="0">
              <a:off x="1269799" y="2857514"/>
              <a:ext cx="63915" cy="63915"/>
              <a:chOff x="0" y="0"/>
              <a:chExt cx="63915" cy="63915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48" id="48"/>
            <p:cNvGrpSpPr/>
            <p:nvPr/>
          </p:nvGrpSpPr>
          <p:grpSpPr>
            <a:xfrm rot="0">
              <a:off x="1587247" y="2857514"/>
              <a:ext cx="63915" cy="63915"/>
              <a:chOff x="0" y="0"/>
              <a:chExt cx="63915" cy="63915"/>
            </a:xfrm>
          </p:grpSpPr>
          <p:sp>
            <p:nvSpPr>
              <p:cNvPr name="Freeform 49" id="4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50" id="50"/>
            <p:cNvGrpSpPr/>
            <p:nvPr/>
          </p:nvGrpSpPr>
          <p:grpSpPr>
            <a:xfrm rot="0">
              <a:off x="1904698" y="2857514"/>
              <a:ext cx="63915" cy="63915"/>
              <a:chOff x="0" y="0"/>
              <a:chExt cx="63915" cy="63915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52" id="52"/>
            <p:cNvGrpSpPr/>
            <p:nvPr/>
          </p:nvGrpSpPr>
          <p:grpSpPr>
            <a:xfrm rot="0">
              <a:off x="2222148" y="2857514"/>
              <a:ext cx="63915" cy="63915"/>
              <a:chOff x="0" y="0"/>
              <a:chExt cx="63915" cy="63915"/>
            </a:xfrm>
          </p:grpSpPr>
          <p:sp>
            <p:nvSpPr>
              <p:cNvPr name="Freeform 53" id="5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54" id="54"/>
            <p:cNvGrpSpPr/>
            <p:nvPr/>
          </p:nvGrpSpPr>
          <p:grpSpPr>
            <a:xfrm rot="0">
              <a:off x="0" y="3174964"/>
              <a:ext cx="63915" cy="63915"/>
              <a:chOff x="0" y="0"/>
              <a:chExt cx="63915" cy="63915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56" id="56"/>
            <p:cNvGrpSpPr/>
            <p:nvPr/>
          </p:nvGrpSpPr>
          <p:grpSpPr>
            <a:xfrm rot="0">
              <a:off x="317448" y="3174964"/>
              <a:ext cx="63915" cy="63915"/>
              <a:chOff x="0" y="0"/>
              <a:chExt cx="63915" cy="63915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58" id="58"/>
            <p:cNvGrpSpPr/>
            <p:nvPr/>
          </p:nvGrpSpPr>
          <p:grpSpPr>
            <a:xfrm rot="0">
              <a:off x="634898" y="3174964"/>
              <a:ext cx="63915" cy="63915"/>
              <a:chOff x="0" y="0"/>
              <a:chExt cx="63915" cy="63915"/>
            </a:xfrm>
          </p:grpSpPr>
          <p:sp>
            <p:nvSpPr>
              <p:cNvPr name="Freeform 59" id="5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60" id="60"/>
            <p:cNvGrpSpPr/>
            <p:nvPr/>
          </p:nvGrpSpPr>
          <p:grpSpPr>
            <a:xfrm rot="0">
              <a:off x="952349" y="3174964"/>
              <a:ext cx="63915" cy="63915"/>
              <a:chOff x="0" y="0"/>
              <a:chExt cx="63915" cy="63915"/>
            </a:xfrm>
          </p:grpSpPr>
          <p:sp>
            <p:nvSpPr>
              <p:cNvPr name="Freeform 61" id="6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62" id="62"/>
            <p:cNvGrpSpPr/>
            <p:nvPr/>
          </p:nvGrpSpPr>
          <p:grpSpPr>
            <a:xfrm rot="0">
              <a:off x="1269799" y="3174964"/>
              <a:ext cx="63915" cy="63915"/>
              <a:chOff x="0" y="0"/>
              <a:chExt cx="63915" cy="63915"/>
            </a:xfrm>
          </p:grpSpPr>
          <p:sp>
            <p:nvSpPr>
              <p:cNvPr name="Freeform 63" id="6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64" id="64"/>
            <p:cNvGrpSpPr/>
            <p:nvPr/>
          </p:nvGrpSpPr>
          <p:grpSpPr>
            <a:xfrm rot="0">
              <a:off x="1587247" y="3174964"/>
              <a:ext cx="63915" cy="63915"/>
              <a:chOff x="0" y="0"/>
              <a:chExt cx="63915" cy="63915"/>
            </a:xfrm>
          </p:grpSpPr>
          <p:sp>
            <p:nvSpPr>
              <p:cNvPr name="Freeform 65" id="6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66" id="66"/>
            <p:cNvGrpSpPr/>
            <p:nvPr/>
          </p:nvGrpSpPr>
          <p:grpSpPr>
            <a:xfrm rot="0">
              <a:off x="1904698" y="3174964"/>
              <a:ext cx="63915" cy="63915"/>
              <a:chOff x="0" y="0"/>
              <a:chExt cx="63915" cy="63915"/>
            </a:xfrm>
          </p:grpSpPr>
          <p:sp>
            <p:nvSpPr>
              <p:cNvPr name="Freeform 67" id="6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68" id="68"/>
            <p:cNvGrpSpPr/>
            <p:nvPr/>
          </p:nvGrpSpPr>
          <p:grpSpPr>
            <a:xfrm rot="0">
              <a:off x="2222148" y="3174964"/>
              <a:ext cx="63915" cy="63915"/>
              <a:chOff x="0" y="0"/>
              <a:chExt cx="63915" cy="63915"/>
            </a:xfrm>
          </p:grpSpPr>
          <p:sp>
            <p:nvSpPr>
              <p:cNvPr name="Freeform 69" id="6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70" id="70"/>
            <p:cNvGrpSpPr/>
            <p:nvPr/>
          </p:nvGrpSpPr>
          <p:grpSpPr>
            <a:xfrm rot="0">
              <a:off x="0" y="3492415"/>
              <a:ext cx="63915" cy="63915"/>
              <a:chOff x="0" y="0"/>
              <a:chExt cx="63915" cy="63915"/>
            </a:xfrm>
          </p:grpSpPr>
          <p:sp>
            <p:nvSpPr>
              <p:cNvPr name="Freeform 71" id="7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72" id="72"/>
            <p:cNvGrpSpPr/>
            <p:nvPr/>
          </p:nvGrpSpPr>
          <p:grpSpPr>
            <a:xfrm rot="0">
              <a:off x="317448" y="3492415"/>
              <a:ext cx="63915" cy="63915"/>
              <a:chOff x="0" y="0"/>
              <a:chExt cx="63915" cy="63915"/>
            </a:xfrm>
          </p:grpSpPr>
          <p:sp>
            <p:nvSpPr>
              <p:cNvPr name="Freeform 73" id="7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74" id="74"/>
            <p:cNvGrpSpPr/>
            <p:nvPr/>
          </p:nvGrpSpPr>
          <p:grpSpPr>
            <a:xfrm rot="0">
              <a:off x="634898" y="3492415"/>
              <a:ext cx="63915" cy="63915"/>
              <a:chOff x="0" y="0"/>
              <a:chExt cx="63915" cy="63915"/>
            </a:xfrm>
          </p:grpSpPr>
          <p:sp>
            <p:nvSpPr>
              <p:cNvPr name="Freeform 75" id="7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76" id="76"/>
            <p:cNvGrpSpPr/>
            <p:nvPr/>
          </p:nvGrpSpPr>
          <p:grpSpPr>
            <a:xfrm rot="0">
              <a:off x="952349" y="3492415"/>
              <a:ext cx="63915" cy="63915"/>
              <a:chOff x="0" y="0"/>
              <a:chExt cx="63915" cy="63915"/>
            </a:xfrm>
          </p:grpSpPr>
          <p:sp>
            <p:nvSpPr>
              <p:cNvPr name="Freeform 77" id="7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78" id="78"/>
            <p:cNvGrpSpPr/>
            <p:nvPr/>
          </p:nvGrpSpPr>
          <p:grpSpPr>
            <a:xfrm rot="0">
              <a:off x="1269799" y="3492415"/>
              <a:ext cx="63915" cy="63915"/>
              <a:chOff x="0" y="0"/>
              <a:chExt cx="63915" cy="63915"/>
            </a:xfrm>
          </p:grpSpPr>
          <p:sp>
            <p:nvSpPr>
              <p:cNvPr name="Freeform 79" id="7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0" id="80"/>
            <p:cNvGrpSpPr/>
            <p:nvPr/>
          </p:nvGrpSpPr>
          <p:grpSpPr>
            <a:xfrm rot="0">
              <a:off x="1587247" y="3492415"/>
              <a:ext cx="63915" cy="63915"/>
              <a:chOff x="0" y="0"/>
              <a:chExt cx="63915" cy="63915"/>
            </a:xfrm>
          </p:grpSpPr>
          <p:sp>
            <p:nvSpPr>
              <p:cNvPr name="Freeform 81" id="8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2" id="82"/>
            <p:cNvGrpSpPr/>
            <p:nvPr/>
          </p:nvGrpSpPr>
          <p:grpSpPr>
            <a:xfrm rot="0">
              <a:off x="1904698" y="3492415"/>
              <a:ext cx="63915" cy="63915"/>
              <a:chOff x="0" y="0"/>
              <a:chExt cx="63915" cy="63915"/>
            </a:xfrm>
          </p:grpSpPr>
          <p:sp>
            <p:nvSpPr>
              <p:cNvPr name="Freeform 83" id="8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4" id="84"/>
            <p:cNvGrpSpPr/>
            <p:nvPr/>
          </p:nvGrpSpPr>
          <p:grpSpPr>
            <a:xfrm rot="0">
              <a:off x="2222148" y="3492415"/>
              <a:ext cx="63915" cy="63915"/>
              <a:chOff x="0" y="0"/>
              <a:chExt cx="63915" cy="63915"/>
            </a:xfrm>
          </p:grpSpPr>
          <p:sp>
            <p:nvSpPr>
              <p:cNvPr name="Freeform 85" id="8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6" id="86"/>
            <p:cNvGrpSpPr/>
            <p:nvPr/>
          </p:nvGrpSpPr>
          <p:grpSpPr>
            <a:xfrm rot="0">
              <a:off x="0" y="3809864"/>
              <a:ext cx="63915" cy="63915"/>
              <a:chOff x="0" y="0"/>
              <a:chExt cx="63915" cy="63915"/>
            </a:xfrm>
          </p:grpSpPr>
          <p:sp>
            <p:nvSpPr>
              <p:cNvPr name="Freeform 87" id="8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88" id="88"/>
            <p:cNvGrpSpPr/>
            <p:nvPr/>
          </p:nvGrpSpPr>
          <p:grpSpPr>
            <a:xfrm rot="0">
              <a:off x="317448" y="3809864"/>
              <a:ext cx="63915" cy="63915"/>
              <a:chOff x="0" y="0"/>
              <a:chExt cx="63915" cy="63915"/>
            </a:xfrm>
          </p:grpSpPr>
          <p:sp>
            <p:nvSpPr>
              <p:cNvPr name="Freeform 89" id="8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90" id="90"/>
            <p:cNvGrpSpPr/>
            <p:nvPr/>
          </p:nvGrpSpPr>
          <p:grpSpPr>
            <a:xfrm rot="0">
              <a:off x="634898" y="3809864"/>
              <a:ext cx="63915" cy="63915"/>
              <a:chOff x="0" y="0"/>
              <a:chExt cx="63915" cy="63915"/>
            </a:xfrm>
          </p:grpSpPr>
          <p:sp>
            <p:nvSpPr>
              <p:cNvPr name="Freeform 91" id="9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92" id="92"/>
            <p:cNvGrpSpPr/>
            <p:nvPr/>
          </p:nvGrpSpPr>
          <p:grpSpPr>
            <a:xfrm rot="0">
              <a:off x="952349" y="3809864"/>
              <a:ext cx="63915" cy="63915"/>
              <a:chOff x="0" y="0"/>
              <a:chExt cx="63915" cy="63915"/>
            </a:xfrm>
          </p:grpSpPr>
          <p:sp>
            <p:nvSpPr>
              <p:cNvPr name="Freeform 93" id="9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94" id="94"/>
            <p:cNvGrpSpPr/>
            <p:nvPr/>
          </p:nvGrpSpPr>
          <p:grpSpPr>
            <a:xfrm rot="0">
              <a:off x="1269799" y="3809864"/>
              <a:ext cx="63915" cy="63915"/>
              <a:chOff x="0" y="0"/>
              <a:chExt cx="63915" cy="63915"/>
            </a:xfrm>
          </p:grpSpPr>
          <p:sp>
            <p:nvSpPr>
              <p:cNvPr name="Freeform 95" id="9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96" id="96"/>
            <p:cNvGrpSpPr/>
            <p:nvPr/>
          </p:nvGrpSpPr>
          <p:grpSpPr>
            <a:xfrm rot="0">
              <a:off x="1587247" y="3809864"/>
              <a:ext cx="63915" cy="63915"/>
              <a:chOff x="0" y="0"/>
              <a:chExt cx="63915" cy="63915"/>
            </a:xfrm>
          </p:grpSpPr>
          <p:sp>
            <p:nvSpPr>
              <p:cNvPr name="Freeform 97" id="9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98" id="98"/>
            <p:cNvGrpSpPr/>
            <p:nvPr/>
          </p:nvGrpSpPr>
          <p:grpSpPr>
            <a:xfrm rot="0">
              <a:off x="1904698" y="3809864"/>
              <a:ext cx="63915" cy="63915"/>
              <a:chOff x="0" y="0"/>
              <a:chExt cx="63915" cy="63915"/>
            </a:xfrm>
          </p:grpSpPr>
          <p:sp>
            <p:nvSpPr>
              <p:cNvPr name="Freeform 99" id="9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0" id="100"/>
            <p:cNvGrpSpPr/>
            <p:nvPr/>
          </p:nvGrpSpPr>
          <p:grpSpPr>
            <a:xfrm rot="0">
              <a:off x="2222148" y="3809864"/>
              <a:ext cx="63915" cy="63915"/>
              <a:chOff x="0" y="0"/>
              <a:chExt cx="63915" cy="63915"/>
            </a:xfrm>
          </p:grpSpPr>
          <p:sp>
            <p:nvSpPr>
              <p:cNvPr name="Freeform 101" id="10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2" id="102"/>
            <p:cNvGrpSpPr/>
            <p:nvPr/>
          </p:nvGrpSpPr>
          <p:grpSpPr>
            <a:xfrm rot="0">
              <a:off x="0" y="4127314"/>
              <a:ext cx="63915" cy="63915"/>
              <a:chOff x="0" y="0"/>
              <a:chExt cx="63915" cy="63915"/>
            </a:xfrm>
          </p:grpSpPr>
          <p:sp>
            <p:nvSpPr>
              <p:cNvPr name="Freeform 103" id="10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4" id="104"/>
            <p:cNvGrpSpPr/>
            <p:nvPr/>
          </p:nvGrpSpPr>
          <p:grpSpPr>
            <a:xfrm rot="0">
              <a:off x="317448" y="4127314"/>
              <a:ext cx="63915" cy="63915"/>
              <a:chOff x="0" y="0"/>
              <a:chExt cx="63915" cy="63915"/>
            </a:xfrm>
          </p:grpSpPr>
          <p:sp>
            <p:nvSpPr>
              <p:cNvPr name="Freeform 105" id="10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6" id="106"/>
            <p:cNvGrpSpPr/>
            <p:nvPr/>
          </p:nvGrpSpPr>
          <p:grpSpPr>
            <a:xfrm rot="0">
              <a:off x="634898" y="4127314"/>
              <a:ext cx="63915" cy="63915"/>
              <a:chOff x="0" y="0"/>
              <a:chExt cx="63915" cy="63915"/>
            </a:xfrm>
          </p:grpSpPr>
          <p:sp>
            <p:nvSpPr>
              <p:cNvPr name="Freeform 107" id="10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08" id="108"/>
            <p:cNvGrpSpPr/>
            <p:nvPr/>
          </p:nvGrpSpPr>
          <p:grpSpPr>
            <a:xfrm rot="0">
              <a:off x="952349" y="4127314"/>
              <a:ext cx="63915" cy="63915"/>
              <a:chOff x="0" y="0"/>
              <a:chExt cx="63915" cy="63915"/>
            </a:xfrm>
          </p:grpSpPr>
          <p:sp>
            <p:nvSpPr>
              <p:cNvPr name="Freeform 109" id="10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10" id="110"/>
            <p:cNvGrpSpPr/>
            <p:nvPr/>
          </p:nvGrpSpPr>
          <p:grpSpPr>
            <a:xfrm rot="0">
              <a:off x="1269799" y="4127314"/>
              <a:ext cx="63915" cy="63915"/>
              <a:chOff x="0" y="0"/>
              <a:chExt cx="63915" cy="63915"/>
            </a:xfrm>
          </p:grpSpPr>
          <p:sp>
            <p:nvSpPr>
              <p:cNvPr name="Freeform 111" id="11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12" id="112"/>
            <p:cNvGrpSpPr/>
            <p:nvPr/>
          </p:nvGrpSpPr>
          <p:grpSpPr>
            <a:xfrm rot="0">
              <a:off x="1587247" y="4127314"/>
              <a:ext cx="63915" cy="63915"/>
              <a:chOff x="0" y="0"/>
              <a:chExt cx="63915" cy="63915"/>
            </a:xfrm>
          </p:grpSpPr>
          <p:sp>
            <p:nvSpPr>
              <p:cNvPr name="Freeform 113" id="11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14" id="114"/>
            <p:cNvGrpSpPr/>
            <p:nvPr/>
          </p:nvGrpSpPr>
          <p:grpSpPr>
            <a:xfrm rot="0">
              <a:off x="1904698" y="4127314"/>
              <a:ext cx="63915" cy="63915"/>
              <a:chOff x="0" y="0"/>
              <a:chExt cx="63915" cy="63915"/>
            </a:xfrm>
          </p:grpSpPr>
          <p:sp>
            <p:nvSpPr>
              <p:cNvPr name="Freeform 115" id="11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16" id="116"/>
            <p:cNvGrpSpPr/>
            <p:nvPr/>
          </p:nvGrpSpPr>
          <p:grpSpPr>
            <a:xfrm rot="0">
              <a:off x="2222148" y="4127314"/>
              <a:ext cx="63915" cy="63915"/>
              <a:chOff x="0" y="0"/>
              <a:chExt cx="63915" cy="63915"/>
            </a:xfrm>
          </p:grpSpPr>
          <p:sp>
            <p:nvSpPr>
              <p:cNvPr name="Freeform 117" id="11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18" id="118"/>
            <p:cNvGrpSpPr/>
            <p:nvPr/>
          </p:nvGrpSpPr>
          <p:grpSpPr>
            <a:xfrm rot="0">
              <a:off x="0" y="4444764"/>
              <a:ext cx="63915" cy="63915"/>
              <a:chOff x="0" y="0"/>
              <a:chExt cx="63915" cy="63915"/>
            </a:xfrm>
          </p:grpSpPr>
          <p:sp>
            <p:nvSpPr>
              <p:cNvPr name="Freeform 119" id="11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0" id="120"/>
            <p:cNvGrpSpPr/>
            <p:nvPr/>
          </p:nvGrpSpPr>
          <p:grpSpPr>
            <a:xfrm rot="0">
              <a:off x="317448" y="4444764"/>
              <a:ext cx="63915" cy="63915"/>
              <a:chOff x="0" y="0"/>
              <a:chExt cx="63915" cy="63915"/>
            </a:xfrm>
          </p:grpSpPr>
          <p:sp>
            <p:nvSpPr>
              <p:cNvPr name="Freeform 121" id="12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2" id="122"/>
            <p:cNvGrpSpPr/>
            <p:nvPr/>
          </p:nvGrpSpPr>
          <p:grpSpPr>
            <a:xfrm rot="0">
              <a:off x="634898" y="4444764"/>
              <a:ext cx="63915" cy="63915"/>
              <a:chOff x="0" y="0"/>
              <a:chExt cx="63915" cy="63915"/>
            </a:xfrm>
          </p:grpSpPr>
          <p:sp>
            <p:nvSpPr>
              <p:cNvPr name="Freeform 123" id="12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4" id="124"/>
            <p:cNvGrpSpPr/>
            <p:nvPr/>
          </p:nvGrpSpPr>
          <p:grpSpPr>
            <a:xfrm rot="0">
              <a:off x="952349" y="4444764"/>
              <a:ext cx="63915" cy="63915"/>
              <a:chOff x="0" y="0"/>
              <a:chExt cx="63915" cy="63915"/>
            </a:xfrm>
          </p:grpSpPr>
          <p:sp>
            <p:nvSpPr>
              <p:cNvPr name="Freeform 125" id="12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6" id="126"/>
            <p:cNvGrpSpPr/>
            <p:nvPr/>
          </p:nvGrpSpPr>
          <p:grpSpPr>
            <a:xfrm rot="0">
              <a:off x="1269799" y="4444764"/>
              <a:ext cx="63915" cy="63915"/>
              <a:chOff x="0" y="0"/>
              <a:chExt cx="63915" cy="63915"/>
            </a:xfrm>
          </p:grpSpPr>
          <p:sp>
            <p:nvSpPr>
              <p:cNvPr name="Freeform 127" id="12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28" id="128"/>
            <p:cNvGrpSpPr/>
            <p:nvPr/>
          </p:nvGrpSpPr>
          <p:grpSpPr>
            <a:xfrm rot="0">
              <a:off x="1587247" y="4444764"/>
              <a:ext cx="63915" cy="63915"/>
              <a:chOff x="0" y="0"/>
              <a:chExt cx="63915" cy="63915"/>
            </a:xfrm>
          </p:grpSpPr>
          <p:sp>
            <p:nvSpPr>
              <p:cNvPr name="Freeform 129" id="12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30" id="130"/>
            <p:cNvGrpSpPr/>
            <p:nvPr/>
          </p:nvGrpSpPr>
          <p:grpSpPr>
            <a:xfrm rot="0">
              <a:off x="1904698" y="4444764"/>
              <a:ext cx="63915" cy="63915"/>
              <a:chOff x="0" y="0"/>
              <a:chExt cx="63915" cy="63915"/>
            </a:xfrm>
          </p:grpSpPr>
          <p:sp>
            <p:nvSpPr>
              <p:cNvPr name="Freeform 131" id="13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32" id="132"/>
            <p:cNvGrpSpPr/>
            <p:nvPr/>
          </p:nvGrpSpPr>
          <p:grpSpPr>
            <a:xfrm rot="0">
              <a:off x="2222148" y="4444764"/>
              <a:ext cx="63915" cy="63915"/>
              <a:chOff x="0" y="0"/>
              <a:chExt cx="63915" cy="63915"/>
            </a:xfrm>
          </p:grpSpPr>
          <p:sp>
            <p:nvSpPr>
              <p:cNvPr name="Freeform 133" id="13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34" id="134"/>
            <p:cNvGrpSpPr/>
            <p:nvPr/>
          </p:nvGrpSpPr>
          <p:grpSpPr>
            <a:xfrm rot="0">
              <a:off x="0" y="0"/>
              <a:ext cx="63915" cy="63915"/>
              <a:chOff x="0" y="0"/>
              <a:chExt cx="63915" cy="63915"/>
            </a:xfrm>
          </p:grpSpPr>
          <p:sp>
            <p:nvSpPr>
              <p:cNvPr name="Freeform 135" id="13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36" id="136"/>
            <p:cNvGrpSpPr/>
            <p:nvPr/>
          </p:nvGrpSpPr>
          <p:grpSpPr>
            <a:xfrm rot="0">
              <a:off x="317448" y="0"/>
              <a:ext cx="63915" cy="63915"/>
              <a:chOff x="0" y="0"/>
              <a:chExt cx="63915" cy="63915"/>
            </a:xfrm>
          </p:grpSpPr>
          <p:sp>
            <p:nvSpPr>
              <p:cNvPr name="Freeform 137" id="13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38" id="138"/>
            <p:cNvGrpSpPr/>
            <p:nvPr/>
          </p:nvGrpSpPr>
          <p:grpSpPr>
            <a:xfrm rot="0">
              <a:off x="634898" y="0"/>
              <a:ext cx="63915" cy="63915"/>
              <a:chOff x="0" y="0"/>
              <a:chExt cx="63915" cy="63915"/>
            </a:xfrm>
          </p:grpSpPr>
          <p:sp>
            <p:nvSpPr>
              <p:cNvPr name="Freeform 139" id="13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0" id="140"/>
            <p:cNvGrpSpPr/>
            <p:nvPr/>
          </p:nvGrpSpPr>
          <p:grpSpPr>
            <a:xfrm rot="0">
              <a:off x="952349" y="0"/>
              <a:ext cx="63915" cy="63915"/>
              <a:chOff x="0" y="0"/>
              <a:chExt cx="63915" cy="63915"/>
            </a:xfrm>
          </p:grpSpPr>
          <p:sp>
            <p:nvSpPr>
              <p:cNvPr name="Freeform 141" id="14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2" id="142"/>
            <p:cNvGrpSpPr/>
            <p:nvPr/>
          </p:nvGrpSpPr>
          <p:grpSpPr>
            <a:xfrm rot="0">
              <a:off x="1269799" y="0"/>
              <a:ext cx="63915" cy="63915"/>
              <a:chOff x="0" y="0"/>
              <a:chExt cx="63915" cy="63915"/>
            </a:xfrm>
          </p:grpSpPr>
          <p:sp>
            <p:nvSpPr>
              <p:cNvPr name="Freeform 143" id="14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4" id="144"/>
            <p:cNvGrpSpPr/>
            <p:nvPr/>
          </p:nvGrpSpPr>
          <p:grpSpPr>
            <a:xfrm rot="0">
              <a:off x="1587247" y="0"/>
              <a:ext cx="63915" cy="63915"/>
              <a:chOff x="0" y="0"/>
              <a:chExt cx="63915" cy="63915"/>
            </a:xfrm>
          </p:grpSpPr>
          <p:sp>
            <p:nvSpPr>
              <p:cNvPr name="Freeform 145" id="14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6" id="146"/>
            <p:cNvGrpSpPr/>
            <p:nvPr/>
          </p:nvGrpSpPr>
          <p:grpSpPr>
            <a:xfrm rot="0">
              <a:off x="1904698" y="0"/>
              <a:ext cx="63915" cy="63915"/>
              <a:chOff x="0" y="0"/>
              <a:chExt cx="63915" cy="63915"/>
            </a:xfrm>
          </p:grpSpPr>
          <p:sp>
            <p:nvSpPr>
              <p:cNvPr name="Freeform 147" id="14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48" id="148"/>
            <p:cNvGrpSpPr/>
            <p:nvPr/>
          </p:nvGrpSpPr>
          <p:grpSpPr>
            <a:xfrm rot="0">
              <a:off x="2222148" y="0"/>
              <a:ext cx="63915" cy="63915"/>
              <a:chOff x="0" y="0"/>
              <a:chExt cx="63915" cy="63915"/>
            </a:xfrm>
          </p:grpSpPr>
          <p:sp>
            <p:nvSpPr>
              <p:cNvPr name="Freeform 149" id="14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50" id="150"/>
            <p:cNvGrpSpPr/>
            <p:nvPr/>
          </p:nvGrpSpPr>
          <p:grpSpPr>
            <a:xfrm rot="0">
              <a:off x="0" y="317450"/>
              <a:ext cx="63915" cy="63915"/>
              <a:chOff x="0" y="0"/>
              <a:chExt cx="63915" cy="63915"/>
            </a:xfrm>
          </p:grpSpPr>
          <p:sp>
            <p:nvSpPr>
              <p:cNvPr name="Freeform 151" id="15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52" id="152"/>
            <p:cNvGrpSpPr/>
            <p:nvPr/>
          </p:nvGrpSpPr>
          <p:grpSpPr>
            <a:xfrm rot="0">
              <a:off x="317448" y="317450"/>
              <a:ext cx="63915" cy="63915"/>
              <a:chOff x="0" y="0"/>
              <a:chExt cx="63915" cy="63915"/>
            </a:xfrm>
          </p:grpSpPr>
          <p:sp>
            <p:nvSpPr>
              <p:cNvPr name="Freeform 153" id="15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54" id="154"/>
            <p:cNvGrpSpPr/>
            <p:nvPr/>
          </p:nvGrpSpPr>
          <p:grpSpPr>
            <a:xfrm rot="0">
              <a:off x="634898" y="317450"/>
              <a:ext cx="63915" cy="63915"/>
              <a:chOff x="0" y="0"/>
              <a:chExt cx="63915" cy="63915"/>
            </a:xfrm>
          </p:grpSpPr>
          <p:sp>
            <p:nvSpPr>
              <p:cNvPr name="Freeform 155" id="15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56" id="156"/>
            <p:cNvGrpSpPr/>
            <p:nvPr/>
          </p:nvGrpSpPr>
          <p:grpSpPr>
            <a:xfrm rot="0">
              <a:off x="952349" y="317450"/>
              <a:ext cx="63915" cy="63915"/>
              <a:chOff x="0" y="0"/>
              <a:chExt cx="63915" cy="63915"/>
            </a:xfrm>
          </p:grpSpPr>
          <p:sp>
            <p:nvSpPr>
              <p:cNvPr name="Freeform 157" id="15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58" id="158"/>
            <p:cNvGrpSpPr/>
            <p:nvPr/>
          </p:nvGrpSpPr>
          <p:grpSpPr>
            <a:xfrm rot="0">
              <a:off x="1269799" y="317450"/>
              <a:ext cx="63915" cy="63915"/>
              <a:chOff x="0" y="0"/>
              <a:chExt cx="63915" cy="63915"/>
            </a:xfrm>
          </p:grpSpPr>
          <p:sp>
            <p:nvSpPr>
              <p:cNvPr name="Freeform 159" id="15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0" id="160"/>
            <p:cNvGrpSpPr/>
            <p:nvPr/>
          </p:nvGrpSpPr>
          <p:grpSpPr>
            <a:xfrm rot="0">
              <a:off x="1587247" y="317450"/>
              <a:ext cx="63915" cy="63915"/>
              <a:chOff x="0" y="0"/>
              <a:chExt cx="63915" cy="63915"/>
            </a:xfrm>
          </p:grpSpPr>
          <p:sp>
            <p:nvSpPr>
              <p:cNvPr name="Freeform 161" id="16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2" id="162"/>
            <p:cNvGrpSpPr/>
            <p:nvPr/>
          </p:nvGrpSpPr>
          <p:grpSpPr>
            <a:xfrm rot="0">
              <a:off x="1904698" y="317450"/>
              <a:ext cx="63915" cy="63915"/>
              <a:chOff x="0" y="0"/>
              <a:chExt cx="63915" cy="63915"/>
            </a:xfrm>
          </p:grpSpPr>
          <p:sp>
            <p:nvSpPr>
              <p:cNvPr name="Freeform 163" id="16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4" id="164"/>
            <p:cNvGrpSpPr/>
            <p:nvPr/>
          </p:nvGrpSpPr>
          <p:grpSpPr>
            <a:xfrm rot="0">
              <a:off x="2222148" y="317450"/>
              <a:ext cx="63915" cy="63915"/>
              <a:chOff x="0" y="0"/>
              <a:chExt cx="63915" cy="63915"/>
            </a:xfrm>
          </p:grpSpPr>
          <p:sp>
            <p:nvSpPr>
              <p:cNvPr name="Freeform 165" id="16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6" id="166"/>
            <p:cNvGrpSpPr/>
            <p:nvPr/>
          </p:nvGrpSpPr>
          <p:grpSpPr>
            <a:xfrm rot="0">
              <a:off x="0" y="634899"/>
              <a:ext cx="63915" cy="63915"/>
              <a:chOff x="0" y="0"/>
              <a:chExt cx="63915" cy="63915"/>
            </a:xfrm>
          </p:grpSpPr>
          <p:sp>
            <p:nvSpPr>
              <p:cNvPr name="Freeform 167" id="16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68" id="168"/>
            <p:cNvGrpSpPr/>
            <p:nvPr/>
          </p:nvGrpSpPr>
          <p:grpSpPr>
            <a:xfrm rot="0">
              <a:off x="317448" y="634899"/>
              <a:ext cx="63915" cy="63915"/>
              <a:chOff x="0" y="0"/>
              <a:chExt cx="63915" cy="63915"/>
            </a:xfrm>
          </p:grpSpPr>
          <p:sp>
            <p:nvSpPr>
              <p:cNvPr name="Freeform 169" id="16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70" id="170"/>
            <p:cNvGrpSpPr/>
            <p:nvPr/>
          </p:nvGrpSpPr>
          <p:grpSpPr>
            <a:xfrm rot="0">
              <a:off x="634898" y="634899"/>
              <a:ext cx="63915" cy="63915"/>
              <a:chOff x="0" y="0"/>
              <a:chExt cx="63915" cy="63915"/>
            </a:xfrm>
          </p:grpSpPr>
          <p:sp>
            <p:nvSpPr>
              <p:cNvPr name="Freeform 171" id="17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72" id="172"/>
            <p:cNvGrpSpPr/>
            <p:nvPr/>
          </p:nvGrpSpPr>
          <p:grpSpPr>
            <a:xfrm rot="0">
              <a:off x="952349" y="634899"/>
              <a:ext cx="63915" cy="63915"/>
              <a:chOff x="0" y="0"/>
              <a:chExt cx="63915" cy="63915"/>
            </a:xfrm>
          </p:grpSpPr>
          <p:sp>
            <p:nvSpPr>
              <p:cNvPr name="Freeform 173" id="17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74" id="174"/>
            <p:cNvGrpSpPr/>
            <p:nvPr/>
          </p:nvGrpSpPr>
          <p:grpSpPr>
            <a:xfrm rot="0">
              <a:off x="1269799" y="634899"/>
              <a:ext cx="63915" cy="63915"/>
              <a:chOff x="0" y="0"/>
              <a:chExt cx="63915" cy="63915"/>
            </a:xfrm>
          </p:grpSpPr>
          <p:sp>
            <p:nvSpPr>
              <p:cNvPr name="Freeform 175" id="17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76" id="176"/>
            <p:cNvGrpSpPr/>
            <p:nvPr/>
          </p:nvGrpSpPr>
          <p:grpSpPr>
            <a:xfrm rot="0">
              <a:off x="1587247" y="634899"/>
              <a:ext cx="63915" cy="63915"/>
              <a:chOff x="0" y="0"/>
              <a:chExt cx="63915" cy="63915"/>
            </a:xfrm>
          </p:grpSpPr>
          <p:sp>
            <p:nvSpPr>
              <p:cNvPr name="Freeform 177" id="17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78" id="178"/>
            <p:cNvGrpSpPr/>
            <p:nvPr/>
          </p:nvGrpSpPr>
          <p:grpSpPr>
            <a:xfrm rot="0">
              <a:off x="1904698" y="634899"/>
              <a:ext cx="63915" cy="63915"/>
              <a:chOff x="0" y="0"/>
              <a:chExt cx="63915" cy="63915"/>
            </a:xfrm>
          </p:grpSpPr>
          <p:sp>
            <p:nvSpPr>
              <p:cNvPr name="Freeform 179" id="17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0" id="180"/>
            <p:cNvGrpSpPr/>
            <p:nvPr/>
          </p:nvGrpSpPr>
          <p:grpSpPr>
            <a:xfrm rot="0">
              <a:off x="2222148" y="634899"/>
              <a:ext cx="63915" cy="63915"/>
              <a:chOff x="0" y="0"/>
              <a:chExt cx="63915" cy="63915"/>
            </a:xfrm>
          </p:grpSpPr>
          <p:sp>
            <p:nvSpPr>
              <p:cNvPr name="Freeform 181" id="18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2" id="182"/>
            <p:cNvGrpSpPr/>
            <p:nvPr/>
          </p:nvGrpSpPr>
          <p:grpSpPr>
            <a:xfrm rot="0">
              <a:off x="0" y="952349"/>
              <a:ext cx="63915" cy="63915"/>
              <a:chOff x="0" y="0"/>
              <a:chExt cx="63915" cy="63915"/>
            </a:xfrm>
          </p:grpSpPr>
          <p:sp>
            <p:nvSpPr>
              <p:cNvPr name="Freeform 183" id="18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4" id="184"/>
            <p:cNvGrpSpPr/>
            <p:nvPr/>
          </p:nvGrpSpPr>
          <p:grpSpPr>
            <a:xfrm rot="0">
              <a:off x="317448" y="952349"/>
              <a:ext cx="63915" cy="63915"/>
              <a:chOff x="0" y="0"/>
              <a:chExt cx="63915" cy="63915"/>
            </a:xfrm>
          </p:grpSpPr>
          <p:sp>
            <p:nvSpPr>
              <p:cNvPr name="Freeform 185" id="18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6" id="186"/>
            <p:cNvGrpSpPr/>
            <p:nvPr/>
          </p:nvGrpSpPr>
          <p:grpSpPr>
            <a:xfrm rot="0">
              <a:off x="634898" y="952349"/>
              <a:ext cx="63915" cy="63915"/>
              <a:chOff x="0" y="0"/>
              <a:chExt cx="63915" cy="63915"/>
            </a:xfrm>
          </p:grpSpPr>
          <p:sp>
            <p:nvSpPr>
              <p:cNvPr name="Freeform 187" id="18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88" id="188"/>
            <p:cNvGrpSpPr/>
            <p:nvPr/>
          </p:nvGrpSpPr>
          <p:grpSpPr>
            <a:xfrm rot="0">
              <a:off x="952349" y="952349"/>
              <a:ext cx="63915" cy="63915"/>
              <a:chOff x="0" y="0"/>
              <a:chExt cx="63915" cy="63915"/>
            </a:xfrm>
          </p:grpSpPr>
          <p:sp>
            <p:nvSpPr>
              <p:cNvPr name="Freeform 189" id="18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90" id="190"/>
            <p:cNvGrpSpPr/>
            <p:nvPr/>
          </p:nvGrpSpPr>
          <p:grpSpPr>
            <a:xfrm rot="0">
              <a:off x="1269799" y="952349"/>
              <a:ext cx="63915" cy="63915"/>
              <a:chOff x="0" y="0"/>
              <a:chExt cx="63915" cy="63915"/>
            </a:xfrm>
          </p:grpSpPr>
          <p:sp>
            <p:nvSpPr>
              <p:cNvPr name="Freeform 191" id="19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92" id="192"/>
            <p:cNvGrpSpPr/>
            <p:nvPr/>
          </p:nvGrpSpPr>
          <p:grpSpPr>
            <a:xfrm rot="0">
              <a:off x="1587247" y="952349"/>
              <a:ext cx="63915" cy="63915"/>
              <a:chOff x="0" y="0"/>
              <a:chExt cx="63915" cy="63915"/>
            </a:xfrm>
          </p:grpSpPr>
          <p:sp>
            <p:nvSpPr>
              <p:cNvPr name="Freeform 193" id="19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94" id="194"/>
            <p:cNvGrpSpPr/>
            <p:nvPr/>
          </p:nvGrpSpPr>
          <p:grpSpPr>
            <a:xfrm rot="0">
              <a:off x="1904698" y="952349"/>
              <a:ext cx="63915" cy="63915"/>
              <a:chOff x="0" y="0"/>
              <a:chExt cx="63915" cy="63915"/>
            </a:xfrm>
          </p:grpSpPr>
          <p:sp>
            <p:nvSpPr>
              <p:cNvPr name="Freeform 195" id="19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96" id="196"/>
            <p:cNvGrpSpPr/>
            <p:nvPr/>
          </p:nvGrpSpPr>
          <p:grpSpPr>
            <a:xfrm rot="0">
              <a:off x="2222148" y="952349"/>
              <a:ext cx="63915" cy="63915"/>
              <a:chOff x="0" y="0"/>
              <a:chExt cx="63915" cy="63915"/>
            </a:xfrm>
          </p:grpSpPr>
          <p:sp>
            <p:nvSpPr>
              <p:cNvPr name="Freeform 197" id="19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198" id="198"/>
            <p:cNvGrpSpPr/>
            <p:nvPr/>
          </p:nvGrpSpPr>
          <p:grpSpPr>
            <a:xfrm rot="0">
              <a:off x="0" y="1269800"/>
              <a:ext cx="63915" cy="63915"/>
              <a:chOff x="0" y="0"/>
              <a:chExt cx="63915" cy="63915"/>
            </a:xfrm>
          </p:grpSpPr>
          <p:sp>
            <p:nvSpPr>
              <p:cNvPr name="Freeform 199" id="19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0" id="200"/>
            <p:cNvGrpSpPr/>
            <p:nvPr/>
          </p:nvGrpSpPr>
          <p:grpSpPr>
            <a:xfrm rot="0">
              <a:off x="317448" y="1269800"/>
              <a:ext cx="63915" cy="63915"/>
              <a:chOff x="0" y="0"/>
              <a:chExt cx="63915" cy="63915"/>
            </a:xfrm>
          </p:grpSpPr>
          <p:sp>
            <p:nvSpPr>
              <p:cNvPr name="Freeform 201" id="20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2" id="202"/>
            <p:cNvGrpSpPr/>
            <p:nvPr/>
          </p:nvGrpSpPr>
          <p:grpSpPr>
            <a:xfrm rot="0">
              <a:off x="634898" y="1269800"/>
              <a:ext cx="63915" cy="63915"/>
              <a:chOff x="0" y="0"/>
              <a:chExt cx="63915" cy="63915"/>
            </a:xfrm>
          </p:grpSpPr>
          <p:sp>
            <p:nvSpPr>
              <p:cNvPr name="Freeform 203" id="20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4" id="204"/>
            <p:cNvGrpSpPr/>
            <p:nvPr/>
          </p:nvGrpSpPr>
          <p:grpSpPr>
            <a:xfrm rot="0">
              <a:off x="952349" y="1269800"/>
              <a:ext cx="63915" cy="63915"/>
              <a:chOff x="0" y="0"/>
              <a:chExt cx="63915" cy="63915"/>
            </a:xfrm>
          </p:grpSpPr>
          <p:sp>
            <p:nvSpPr>
              <p:cNvPr name="Freeform 205" id="20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6" id="206"/>
            <p:cNvGrpSpPr/>
            <p:nvPr/>
          </p:nvGrpSpPr>
          <p:grpSpPr>
            <a:xfrm rot="0">
              <a:off x="1269799" y="1269800"/>
              <a:ext cx="63915" cy="63915"/>
              <a:chOff x="0" y="0"/>
              <a:chExt cx="63915" cy="63915"/>
            </a:xfrm>
          </p:grpSpPr>
          <p:sp>
            <p:nvSpPr>
              <p:cNvPr name="Freeform 207" id="20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08" id="208"/>
            <p:cNvGrpSpPr/>
            <p:nvPr/>
          </p:nvGrpSpPr>
          <p:grpSpPr>
            <a:xfrm rot="0">
              <a:off x="1587247" y="1269800"/>
              <a:ext cx="63915" cy="63915"/>
              <a:chOff x="0" y="0"/>
              <a:chExt cx="63915" cy="63915"/>
            </a:xfrm>
          </p:grpSpPr>
          <p:sp>
            <p:nvSpPr>
              <p:cNvPr name="Freeform 209" id="20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10" id="210"/>
            <p:cNvGrpSpPr/>
            <p:nvPr/>
          </p:nvGrpSpPr>
          <p:grpSpPr>
            <a:xfrm rot="0">
              <a:off x="1904698" y="1269800"/>
              <a:ext cx="63915" cy="63915"/>
              <a:chOff x="0" y="0"/>
              <a:chExt cx="63915" cy="63915"/>
            </a:xfrm>
          </p:grpSpPr>
          <p:sp>
            <p:nvSpPr>
              <p:cNvPr name="Freeform 211" id="21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12" id="212"/>
            <p:cNvGrpSpPr/>
            <p:nvPr/>
          </p:nvGrpSpPr>
          <p:grpSpPr>
            <a:xfrm rot="0">
              <a:off x="2222148" y="1269800"/>
              <a:ext cx="63915" cy="63915"/>
              <a:chOff x="0" y="0"/>
              <a:chExt cx="63915" cy="63915"/>
            </a:xfrm>
          </p:grpSpPr>
          <p:sp>
            <p:nvSpPr>
              <p:cNvPr name="Freeform 213" id="21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14" id="214"/>
            <p:cNvGrpSpPr/>
            <p:nvPr/>
          </p:nvGrpSpPr>
          <p:grpSpPr>
            <a:xfrm rot="0">
              <a:off x="0" y="1587250"/>
              <a:ext cx="63915" cy="63915"/>
              <a:chOff x="0" y="0"/>
              <a:chExt cx="63915" cy="63915"/>
            </a:xfrm>
          </p:grpSpPr>
          <p:sp>
            <p:nvSpPr>
              <p:cNvPr name="Freeform 215" id="21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16" id="216"/>
            <p:cNvGrpSpPr/>
            <p:nvPr/>
          </p:nvGrpSpPr>
          <p:grpSpPr>
            <a:xfrm rot="0">
              <a:off x="317448" y="1587250"/>
              <a:ext cx="63915" cy="63915"/>
              <a:chOff x="0" y="0"/>
              <a:chExt cx="63915" cy="63915"/>
            </a:xfrm>
          </p:grpSpPr>
          <p:sp>
            <p:nvSpPr>
              <p:cNvPr name="Freeform 217" id="21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18" id="218"/>
            <p:cNvGrpSpPr/>
            <p:nvPr/>
          </p:nvGrpSpPr>
          <p:grpSpPr>
            <a:xfrm rot="0">
              <a:off x="634898" y="1587250"/>
              <a:ext cx="63915" cy="63915"/>
              <a:chOff x="0" y="0"/>
              <a:chExt cx="63915" cy="63915"/>
            </a:xfrm>
          </p:grpSpPr>
          <p:sp>
            <p:nvSpPr>
              <p:cNvPr name="Freeform 219" id="21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0" id="220"/>
            <p:cNvGrpSpPr/>
            <p:nvPr/>
          </p:nvGrpSpPr>
          <p:grpSpPr>
            <a:xfrm rot="0">
              <a:off x="952349" y="1587250"/>
              <a:ext cx="63915" cy="63915"/>
              <a:chOff x="0" y="0"/>
              <a:chExt cx="63915" cy="63915"/>
            </a:xfrm>
          </p:grpSpPr>
          <p:sp>
            <p:nvSpPr>
              <p:cNvPr name="Freeform 221" id="22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2" id="222"/>
            <p:cNvGrpSpPr/>
            <p:nvPr/>
          </p:nvGrpSpPr>
          <p:grpSpPr>
            <a:xfrm rot="0">
              <a:off x="1269799" y="1587250"/>
              <a:ext cx="63915" cy="63915"/>
              <a:chOff x="0" y="0"/>
              <a:chExt cx="63915" cy="63915"/>
            </a:xfrm>
          </p:grpSpPr>
          <p:sp>
            <p:nvSpPr>
              <p:cNvPr name="Freeform 223" id="22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4" id="224"/>
            <p:cNvGrpSpPr/>
            <p:nvPr/>
          </p:nvGrpSpPr>
          <p:grpSpPr>
            <a:xfrm rot="0">
              <a:off x="1587247" y="1587250"/>
              <a:ext cx="63915" cy="63915"/>
              <a:chOff x="0" y="0"/>
              <a:chExt cx="63915" cy="63915"/>
            </a:xfrm>
          </p:grpSpPr>
          <p:sp>
            <p:nvSpPr>
              <p:cNvPr name="Freeform 225" id="22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6" id="226"/>
            <p:cNvGrpSpPr/>
            <p:nvPr/>
          </p:nvGrpSpPr>
          <p:grpSpPr>
            <a:xfrm rot="0">
              <a:off x="1904698" y="1587250"/>
              <a:ext cx="63915" cy="63915"/>
              <a:chOff x="0" y="0"/>
              <a:chExt cx="63915" cy="63915"/>
            </a:xfrm>
          </p:grpSpPr>
          <p:sp>
            <p:nvSpPr>
              <p:cNvPr name="Freeform 227" id="22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28" id="228"/>
            <p:cNvGrpSpPr/>
            <p:nvPr/>
          </p:nvGrpSpPr>
          <p:grpSpPr>
            <a:xfrm rot="0">
              <a:off x="2222148" y="1587250"/>
              <a:ext cx="63915" cy="63915"/>
              <a:chOff x="0" y="0"/>
              <a:chExt cx="63915" cy="63915"/>
            </a:xfrm>
          </p:grpSpPr>
          <p:sp>
            <p:nvSpPr>
              <p:cNvPr name="Freeform 229" id="22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30" id="230"/>
            <p:cNvGrpSpPr/>
            <p:nvPr/>
          </p:nvGrpSpPr>
          <p:grpSpPr>
            <a:xfrm rot="0">
              <a:off x="0" y="1904699"/>
              <a:ext cx="63915" cy="63915"/>
              <a:chOff x="0" y="0"/>
              <a:chExt cx="63915" cy="63915"/>
            </a:xfrm>
          </p:grpSpPr>
          <p:sp>
            <p:nvSpPr>
              <p:cNvPr name="Freeform 231" id="23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32" id="232"/>
            <p:cNvGrpSpPr/>
            <p:nvPr/>
          </p:nvGrpSpPr>
          <p:grpSpPr>
            <a:xfrm rot="0">
              <a:off x="317448" y="1904699"/>
              <a:ext cx="63915" cy="63915"/>
              <a:chOff x="0" y="0"/>
              <a:chExt cx="63915" cy="63915"/>
            </a:xfrm>
          </p:grpSpPr>
          <p:sp>
            <p:nvSpPr>
              <p:cNvPr name="Freeform 233" id="23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34" id="234"/>
            <p:cNvGrpSpPr/>
            <p:nvPr/>
          </p:nvGrpSpPr>
          <p:grpSpPr>
            <a:xfrm rot="0">
              <a:off x="634898" y="1904699"/>
              <a:ext cx="63915" cy="63915"/>
              <a:chOff x="0" y="0"/>
              <a:chExt cx="63915" cy="63915"/>
            </a:xfrm>
          </p:grpSpPr>
          <p:sp>
            <p:nvSpPr>
              <p:cNvPr name="Freeform 235" id="23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36" id="236"/>
            <p:cNvGrpSpPr/>
            <p:nvPr/>
          </p:nvGrpSpPr>
          <p:grpSpPr>
            <a:xfrm rot="0">
              <a:off x="952349" y="1904699"/>
              <a:ext cx="63915" cy="63915"/>
              <a:chOff x="0" y="0"/>
              <a:chExt cx="63915" cy="63915"/>
            </a:xfrm>
          </p:grpSpPr>
          <p:sp>
            <p:nvSpPr>
              <p:cNvPr name="Freeform 237" id="23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38" id="238"/>
            <p:cNvGrpSpPr/>
            <p:nvPr/>
          </p:nvGrpSpPr>
          <p:grpSpPr>
            <a:xfrm rot="0">
              <a:off x="1269799" y="1904699"/>
              <a:ext cx="63915" cy="63915"/>
              <a:chOff x="0" y="0"/>
              <a:chExt cx="63915" cy="63915"/>
            </a:xfrm>
          </p:grpSpPr>
          <p:sp>
            <p:nvSpPr>
              <p:cNvPr name="Freeform 239" id="23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0" id="240"/>
            <p:cNvGrpSpPr/>
            <p:nvPr/>
          </p:nvGrpSpPr>
          <p:grpSpPr>
            <a:xfrm rot="0">
              <a:off x="1587247" y="1904699"/>
              <a:ext cx="63915" cy="63915"/>
              <a:chOff x="0" y="0"/>
              <a:chExt cx="63915" cy="63915"/>
            </a:xfrm>
          </p:grpSpPr>
          <p:sp>
            <p:nvSpPr>
              <p:cNvPr name="Freeform 241" id="24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2" id="242"/>
            <p:cNvGrpSpPr/>
            <p:nvPr/>
          </p:nvGrpSpPr>
          <p:grpSpPr>
            <a:xfrm rot="0">
              <a:off x="1904698" y="1904699"/>
              <a:ext cx="63915" cy="63915"/>
              <a:chOff x="0" y="0"/>
              <a:chExt cx="63915" cy="63915"/>
            </a:xfrm>
          </p:grpSpPr>
          <p:sp>
            <p:nvSpPr>
              <p:cNvPr name="Freeform 243" id="24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4" id="244"/>
            <p:cNvGrpSpPr/>
            <p:nvPr/>
          </p:nvGrpSpPr>
          <p:grpSpPr>
            <a:xfrm rot="0">
              <a:off x="2222148" y="1904699"/>
              <a:ext cx="63915" cy="63915"/>
              <a:chOff x="0" y="0"/>
              <a:chExt cx="63915" cy="63915"/>
            </a:xfrm>
          </p:grpSpPr>
          <p:sp>
            <p:nvSpPr>
              <p:cNvPr name="Freeform 245" id="24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6" id="246"/>
            <p:cNvGrpSpPr/>
            <p:nvPr/>
          </p:nvGrpSpPr>
          <p:grpSpPr>
            <a:xfrm rot="0">
              <a:off x="0" y="2222149"/>
              <a:ext cx="63915" cy="63915"/>
              <a:chOff x="0" y="0"/>
              <a:chExt cx="63915" cy="63915"/>
            </a:xfrm>
          </p:grpSpPr>
          <p:sp>
            <p:nvSpPr>
              <p:cNvPr name="Freeform 247" id="24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48" id="248"/>
            <p:cNvGrpSpPr/>
            <p:nvPr/>
          </p:nvGrpSpPr>
          <p:grpSpPr>
            <a:xfrm rot="0">
              <a:off x="317448" y="2222149"/>
              <a:ext cx="63915" cy="63915"/>
              <a:chOff x="0" y="0"/>
              <a:chExt cx="63915" cy="63915"/>
            </a:xfrm>
          </p:grpSpPr>
          <p:sp>
            <p:nvSpPr>
              <p:cNvPr name="Freeform 249" id="24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50" id="250"/>
            <p:cNvGrpSpPr/>
            <p:nvPr/>
          </p:nvGrpSpPr>
          <p:grpSpPr>
            <a:xfrm rot="0">
              <a:off x="634898" y="2222149"/>
              <a:ext cx="63915" cy="63915"/>
              <a:chOff x="0" y="0"/>
              <a:chExt cx="63915" cy="63915"/>
            </a:xfrm>
          </p:grpSpPr>
          <p:sp>
            <p:nvSpPr>
              <p:cNvPr name="Freeform 251" id="25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52" id="252"/>
            <p:cNvGrpSpPr/>
            <p:nvPr/>
          </p:nvGrpSpPr>
          <p:grpSpPr>
            <a:xfrm rot="0">
              <a:off x="952349" y="2222149"/>
              <a:ext cx="63915" cy="63915"/>
              <a:chOff x="0" y="0"/>
              <a:chExt cx="63915" cy="63915"/>
            </a:xfrm>
          </p:grpSpPr>
          <p:sp>
            <p:nvSpPr>
              <p:cNvPr name="Freeform 253" id="253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54" id="254"/>
            <p:cNvGrpSpPr/>
            <p:nvPr/>
          </p:nvGrpSpPr>
          <p:grpSpPr>
            <a:xfrm rot="0">
              <a:off x="1269799" y="2222149"/>
              <a:ext cx="63915" cy="63915"/>
              <a:chOff x="0" y="0"/>
              <a:chExt cx="63915" cy="63915"/>
            </a:xfrm>
          </p:grpSpPr>
          <p:sp>
            <p:nvSpPr>
              <p:cNvPr name="Freeform 255" id="255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56" id="256"/>
            <p:cNvGrpSpPr/>
            <p:nvPr/>
          </p:nvGrpSpPr>
          <p:grpSpPr>
            <a:xfrm rot="0">
              <a:off x="1587247" y="2222149"/>
              <a:ext cx="63915" cy="63915"/>
              <a:chOff x="0" y="0"/>
              <a:chExt cx="63915" cy="63915"/>
            </a:xfrm>
          </p:grpSpPr>
          <p:sp>
            <p:nvSpPr>
              <p:cNvPr name="Freeform 257" id="257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58" id="258"/>
            <p:cNvGrpSpPr/>
            <p:nvPr/>
          </p:nvGrpSpPr>
          <p:grpSpPr>
            <a:xfrm rot="0">
              <a:off x="1904698" y="2222149"/>
              <a:ext cx="63915" cy="63915"/>
              <a:chOff x="0" y="0"/>
              <a:chExt cx="63915" cy="63915"/>
            </a:xfrm>
          </p:grpSpPr>
          <p:sp>
            <p:nvSpPr>
              <p:cNvPr name="Freeform 259" id="259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  <p:grpSp>
          <p:nvGrpSpPr>
            <p:cNvPr name="Group 260" id="260"/>
            <p:cNvGrpSpPr/>
            <p:nvPr/>
          </p:nvGrpSpPr>
          <p:grpSpPr>
            <a:xfrm rot="0">
              <a:off x="2222148" y="2222149"/>
              <a:ext cx="63915" cy="63915"/>
              <a:chOff x="0" y="0"/>
              <a:chExt cx="63915" cy="63915"/>
            </a:xfrm>
          </p:grpSpPr>
          <p:sp>
            <p:nvSpPr>
              <p:cNvPr name="Freeform 261" id="261"/>
              <p:cNvSpPr/>
              <p:nvPr/>
            </p:nvSpPr>
            <p:spPr>
              <a:xfrm flipH="false" flipV="false" rot="0">
                <a:off x="0" y="0"/>
                <a:ext cx="635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">
                    <a:moveTo>
                      <a:pt x="31750" y="0"/>
                    </a:moveTo>
                    <a:lnTo>
                      <a:pt x="19431" y="2540"/>
                    </a:lnTo>
                    <a:lnTo>
                      <a:pt x="9271" y="9271"/>
                    </a:lnTo>
                    <a:lnTo>
                      <a:pt x="2540" y="19431"/>
                    </a:lnTo>
                    <a:lnTo>
                      <a:pt x="0" y="31750"/>
                    </a:lnTo>
                    <a:lnTo>
                      <a:pt x="2540" y="44069"/>
                    </a:lnTo>
                    <a:lnTo>
                      <a:pt x="9398" y="54102"/>
                    </a:lnTo>
                    <a:lnTo>
                      <a:pt x="19431" y="60960"/>
                    </a:lnTo>
                    <a:lnTo>
                      <a:pt x="31750" y="63500"/>
                    </a:lnTo>
                    <a:lnTo>
                      <a:pt x="44069" y="60960"/>
                    </a:lnTo>
                    <a:lnTo>
                      <a:pt x="54102" y="54102"/>
                    </a:lnTo>
                    <a:lnTo>
                      <a:pt x="60960" y="44069"/>
                    </a:lnTo>
                    <a:lnTo>
                      <a:pt x="63500" y="31750"/>
                    </a:lnTo>
                    <a:lnTo>
                      <a:pt x="60960" y="19431"/>
                    </a:lnTo>
                    <a:lnTo>
                      <a:pt x="54229" y="9271"/>
                    </a:lnTo>
                    <a:lnTo>
                      <a:pt x="44069" y="2540"/>
                    </a:lnTo>
                    <a:lnTo>
                      <a:pt x="3175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</p:grpSp>
      </p:grpSp>
      <p:sp>
        <p:nvSpPr>
          <p:cNvPr name="Freeform 262" id="262"/>
          <p:cNvSpPr/>
          <p:nvPr/>
        </p:nvSpPr>
        <p:spPr>
          <a:xfrm flipH="false" flipV="false" rot="0">
            <a:off x="15118136" y="828794"/>
            <a:ext cx="2439604" cy="622894"/>
          </a:xfrm>
          <a:custGeom>
            <a:avLst/>
            <a:gdLst/>
            <a:ahLst/>
            <a:cxnLst/>
            <a:rect r="r" b="b" t="t" l="l"/>
            <a:pathLst>
              <a:path h="622894" w="2439604">
                <a:moveTo>
                  <a:pt x="0" y="0"/>
                </a:moveTo>
                <a:lnTo>
                  <a:pt x="2439603" y="0"/>
                </a:lnTo>
                <a:lnTo>
                  <a:pt x="2439603" y="622893"/>
                </a:lnTo>
                <a:lnTo>
                  <a:pt x="0" y="6228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3" id="263"/>
          <p:cNvSpPr txBox="true"/>
          <p:nvPr/>
        </p:nvSpPr>
        <p:spPr>
          <a:xfrm rot="0">
            <a:off x="1048426" y="874905"/>
            <a:ext cx="12829333" cy="668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2"/>
              </a:lnSpc>
            </a:pPr>
            <a:r>
              <a:rPr lang="en-US" sz="4911">
                <a:solidFill>
                  <a:srgbClr val="FFFFFF"/>
                </a:solidFill>
                <a:latin typeface="Arimo Bold"/>
              </a:rPr>
              <a:t>Sistemas Operacionais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4" y="812"/>
            <a:ext cx="18285112" cy="10285375"/>
          </a:xfrm>
          <a:custGeom>
            <a:avLst/>
            <a:gdLst/>
            <a:ahLst/>
            <a:cxnLst/>
            <a:rect r="r" b="b" t="t" l="l"/>
            <a:pathLst>
              <a:path h="10285375" w="18285112">
                <a:moveTo>
                  <a:pt x="0" y="0"/>
                </a:moveTo>
                <a:lnTo>
                  <a:pt x="18285112" y="0"/>
                </a:lnTo>
                <a:lnTo>
                  <a:pt x="18285112" y="10285376"/>
                </a:lnTo>
                <a:lnTo>
                  <a:pt x="0" y="102853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44" y="10142220"/>
            <a:ext cx="18285112" cy="144780"/>
          </a:xfrm>
          <a:custGeom>
            <a:avLst/>
            <a:gdLst/>
            <a:ahLst/>
            <a:cxnLst/>
            <a:rect r="r" b="b" t="t" l="l"/>
            <a:pathLst>
              <a:path h="144780" w="18285112">
                <a:moveTo>
                  <a:pt x="0" y="0"/>
                </a:moveTo>
                <a:lnTo>
                  <a:pt x="18285112" y="0"/>
                </a:lnTo>
                <a:lnTo>
                  <a:pt x="18285112" y="144780"/>
                </a:lnTo>
                <a:lnTo>
                  <a:pt x="0" y="1447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4403514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648589" y="4534374"/>
            <a:ext cx="4766028" cy="1216890"/>
          </a:xfrm>
          <a:custGeom>
            <a:avLst/>
            <a:gdLst/>
            <a:ahLst/>
            <a:cxnLst/>
            <a:rect r="r" b="b" t="t" l="l"/>
            <a:pathLst>
              <a:path h="1216890" w="4766028">
                <a:moveTo>
                  <a:pt x="0" y="0"/>
                </a:moveTo>
                <a:lnTo>
                  <a:pt x="4766028" y="0"/>
                </a:lnTo>
                <a:lnTo>
                  <a:pt x="4766028" y="1216890"/>
                </a:lnTo>
                <a:lnTo>
                  <a:pt x="0" y="121689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309477" y="4229181"/>
            <a:ext cx="5938010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spc="-24">
                <a:solidFill>
                  <a:srgbClr val="FFFFFF"/>
                </a:solidFill>
                <a:latin typeface="Montserrat Light"/>
              </a:rPr>
              <a:t>DEPARTAMENTO REGIONAL</a:t>
            </a:r>
          </a:p>
          <a:p>
            <a:pPr algn="l">
              <a:lnSpc>
                <a:spcPts val="3600"/>
              </a:lnSpc>
            </a:pPr>
            <a:r>
              <a:rPr lang="en-US" sz="3000" spc="-26">
                <a:solidFill>
                  <a:srgbClr val="FFFFFF"/>
                </a:solidFill>
                <a:latin typeface="Montserrat Light"/>
              </a:rPr>
              <a:t>DE SÃO PAULO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09477" y="5151424"/>
            <a:ext cx="6333665" cy="896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19"/>
              </a:lnSpc>
            </a:pPr>
            <a:r>
              <a:rPr lang="en-US" sz="6000" spc="4" u="sng">
                <a:solidFill>
                  <a:srgbClr val="FFFFFF"/>
                </a:solidFill>
                <a:latin typeface="Montserrat"/>
                <a:hlinkClick r:id="rId7" tooltip="http://www.sp.senai.br/"/>
              </a:rPr>
              <a:t>www.sp.senai.br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DAF8884qQ1M</dc:identifier>
  <dcterms:modified xsi:type="dcterms:W3CDTF">2011-08-01T06:04:30Z</dcterms:modified>
  <cp:revision>1</cp:revision>
  <dc:title>01 - Padrão SENAI</dc:title>
</cp:coreProperties>
</file>

<file path=docProps/thumbnail.jpeg>
</file>